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39" r:id="rId1"/>
    <p:sldMasterId id="2147483852" r:id="rId2"/>
  </p:sldMasterIdLst>
  <p:notesMasterIdLst>
    <p:notesMasterId r:id="rId9"/>
  </p:notesMasterIdLst>
  <p:handoutMasterIdLst>
    <p:handoutMasterId r:id="rId10"/>
  </p:handoutMasterIdLst>
  <p:sldIdLst>
    <p:sldId id="265" r:id="rId3"/>
    <p:sldId id="491" r:id="rId4"/>
    <p:sldId id="492" r:id="rId5"/>
    <p:sldId id="496" r:id="rId6"/>
    <p:sldId id="499" r:id="rId7"/>
    <p:sldId id="501" r:id="rId8"/>
  </p:sldIdLst>
  <p:sldSz cx="10693400" cy="7561263"/>
  <p:notesSz cx="7104063" cy="10234613"/>
  <p:embeddedFontLst>
    <p:embeddedFont>
      <p:font typeface="HY얕은샘물M" panose="02030600000101010101" pitchFamily="18" charset="-127"/>
      <p:regular r:id="rId11"/>
    </p:embeddedFont>
    <p:embeddedFont>
      <p:font typeface="Wingdings 2" panose="05020102010507070707" pitchFamily="18" charset="2"/>
      <p:regular r:id="rId12"/>
    </p:embeddedFont>
    <p:embeddedFont>
      <p:font typeface="Verdana" panose="020B0604030504040204" pitchFamily="34" charset="0"/>
      <p:regular r:id="rId13"/>
      <p:bold r:id="rId14"/>
      <p:italic r:id="rId15"/>
      <p:boldItalic r:id="rId16"/>
    </p:embeddedFont>
    <p:embeddedFont>
      <p:font typeface="나눔고딕" panose="020B0600000101010101" charset="-127"/>
      <p:regular r:id="rId17"/>
      <p:bold r:id="rId18"/>
    </p:embeddedFont>
    <p:embeddedFont>
      <p:font typeface="나눔고딕 ExtraBold" panose="020B0600000101010101" charset="-127"/>
      <p:bold r:id="rId19"/>
    </p:embeddedFont>
    <p:embeddedFont>
      <p:font typeface="맑은 고딕" panose="020B0503020000020004" pitchFamily="50" charset="-127"/>
      <p:regular r:id="rId20"/>
      <p:bold r:id="rId21"/>
    </p:embeddedFont>
    <p:embeddedFont>
      <p:font typeface="Tw Cen MT" panose="020B0602020104020603" pitchFamily="34" charset="0"/>
      <p:regular r:id="rId22"/>
      <p:bold r:id="rId23"/>
      <p:italic r:id="rId24"/>
      <p:boldItalic r:id="rId25"/>
    </p:embeddedFont>
  </p:embeddedFontLst>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521344"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1042688"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564032"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2085376"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606719" algn="l" defTabSz="1042688" rtl="0" eaLnBrk="1" latinLnBrk="1" hangingPunct="1">
      <a:defRPr kumimoji="1" kern="1200">
        <a:solidFill>
          <a:schemeClr val="tx1"/>
        </a:solidFill>
        <a:latin typeface="굴림" pitchFamily="50" charset="-127"/>
        <a:ea typeface="굴림" pitchFamily="50" charset="-127"/>
        <a:cs typeface="+mn-cs"/>
      </a:defRPr>
    </a:lvl6pPr>
    <a:lvl7pPr marL="3128064" algn="l" defTabSz="1042688" rtl="0" eaLnBrk="1" latinLnBrk="1" hangingPunct="1">
      <a:defRPr kumimoji="1" kern="1200">
        <a:solidFill>
          <a:schemeClr val="tx1"/>
        </a:solidFill>
        <a:latin typeface="굴림" pitchFamily="50" charset="-127"/>
        <a:ea typeface="굴림" pitchFamily="50" charset="-127"/>
        <a:cs typeface="+mn-cs"/>
      </a:defRPr>
    </a:lvl7pPr>
    <a:lvl8pPr marL="3649408" algn="l" defTabSz="1042688" rtl="0" eaLnBrk="1" latinLnBrk="1" hangingPunct="1">
      <a:defRPr kumimoji="1" kern="1200">
        <a:solidFill>
          <a:schemeClr val="tx1"/>
        </a:solidFill>
        <a:latin typeface="굴림" pitchFamily="50" charset="-127"/>
        <a:ea typeface="굴림" pitchFamily="50" charset="-127"/>
        <a:cs typeface="+mn-cs"/>
      </a:defRPr>
    </a:lvl8pPr>
    <a:lvl9pPr marL="4170751" algn="l" defTabSz="1042688" rtl="0" eaLnBrk="1" latinLnBrk="1" hangingPunct="1">
      <a:defRPr kumimoji="1" kern="1200">
        <a:solidFill>
          <a:schemeClr val="tx1"/>
        </a:solidFill>
        <a:latin typeface="굴림" pitchFamily="50" charset="-127"/>
        <a:ea typeface="굴림" pitchFamily="50" charset="-127"/>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223">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0099FF"/>
    <a:srgbClr val="5F5F5F"/>
    <a:srgbClr val="333333"/>
    <a:srgbClr val="0033CC"/>
    <a:srgbClr val="CCECFF"/>
    <a:srgbClr val="6699FF"/>
    <a:srgbClr val="3333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밝은 스타일 3 - 강조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보통 스타일 4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97283" autoAdjust="0"/>
  </p:normalViewPr>
  <p:slideViewPr>
    <p:cSldViewPr>
      <p:cViewPr varScale="1">
        <p:scale>
          <a:sx n="64" d="100"/>
          <a:sy n="64" d="100"/>
        </p:scale>
        <p:origin x="1128" y="66"/>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1914"/>
    </p:cViewPr>
  </p:sorterViewPr>
  <p:notesViewPr>
    <p:cSldViewPr>
      <p:cViewPr varScale="1">
        <p:scale>
          <a:sx n="64" d="100"/>
          <a:sy n="64" d="100"/>
        </p:scale>
        <p:origin x="-3444" y="-114"/>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3078639" cy="511175"/>
          </a:xfrm>
          <a:prstGeom prst="rect">
            <a:avLst/>
          </a:prstGeom>
        </p:spPr>
        <p:txBody>
          <a:bodyPr vert="horz" lIns="91459" tIns="45730" rIns="91459" bIns="45730" rtlCol="0"/>
          <a:lstStyle>
            <a:lvl1pPr algn="l">
              <a:defRPr sz="1200"/>
            </a:lvl1pPr>
          </a:lstStyle>
          <a:p>
            <a:endParaRPr lang="ko-KR" altLang="en-US" dirty="0"/>
          </a:p>
        </p:txBody>
      </p:sp>
      <p:sp>
        <p:nvSpPr>
          <p:cNvPr id="3" name="날짜 개체 틀 2"/>
          <p:cNvSpPr>
            <a:spLocks noGrp="1"/>
          </p:cNvSpPr>
          <p:nvPr>
            <p:ph type="dt" sz="quarter" idx="1"/>
          </p:nvPr>
        </p:nvSpPr>
        <p:spPr>
          <a:xfrm>
            <a:off x="4023836" y="1"/>
            <a:ext cx="3078639" cy="511175"/>
          </a:xfrm>
          <a:prstGeom prst="rect">
            <a:avLst/>
          </a:prstGeom>
        </p:spPr>
        <p:txBody>
          <a:bodyPr vert="horz" lIns="91459" tIns="45730" rIns="91459" bIns="45730" rtlCol="0"/>
          <a:lstStyle>
            <a:lvl1pPr algn="r">
              <a:defRPr sz="1200"/>
            </a:lvl1pPr>
          </a:lstStyle>
          <a:p>
            <a:fld id="{E2FD6571-8F70-4D88-94E7-0011804CAF85}" type="datetimeFigureOut">
              <a:rPr lang="ko-KR" altLang="en-US" smtClean="0"/>
              <a:pPr/>
              <a:t>2015-03-20</a:t>
            </a:fld>
            <a:endParaRPr lang="ko-KR" altLang="en-US" dirty="0"/>
          </a:p>
        </p:txBody>
      </p:sp>
      <p:sp>
        <p:nvSpPr>
          <p:cNvPr id="4" name="바닥글 개체 틀 3"/>
          <p:cNvSpPr>
            <a:spLocks noGrp="1"/>
          </p:cNvSpPr>
          <p:nvPr>
            <p:ph type="ftr" sz="quarter" idx="2"/>
          </p:nvPr>
        </p:nvSpPr>
        <p:spPr>
          <a:xfrm>
            <a:off x="0" y="9721851"/>
            <a:ext cx="3078639" cy="511175"/>
          </a:xfrm>
          <a:prstGeom prst="rect">
            <a:avLst/>
          </a:prstGeom>
        </p:spPr>
        <p:txBody>
          <a:bodyPr vert="horz" lIns="91459" tIns="45730" rIns="91459" bIns="45730" rtlCol="0" anchor="b"/>
          <a:lstStyle>
            <a:lvl1pPr algn="l">
              <a:defRPr sz="1200"/>
            </a:lvl1pPr>
          </a:lstStyle>
          <a:p>
            <a:endParaRPr lang="ko-KR" altLang="en-US" dirty="0"/>
          </a:p>
        </p:txBody>
      </p:sp>
      <p:sp>
        <p:nvSpPr>
          <p:cNvPr id="5" name="슬라이드 번호 개체 틀 4"/>
          <p:cNvSpPr>
            <a:spLocks noGrp="1"/>
          </p:cNvSpPr>
          <p:nvPr>
            <p:ph type="sldNum" sz="quarter" idx="3"/>
          </p:nvPr>
        </p:nvSpPr>
        <p:spPr>
          <a:xfrm>
            <a:off x="4023836" y="9721851"/>
            <a:ext cx="3078639" cy="511175"/>
          </a:xfrm>
          <a:prstGeom prst="rect">
            <a:avLst/>
          </a:prstGeom>
        </p:spPr>
        <p:txBody>
          <a:bodyPr vert="horz" lIns="91459" tIns="45730" rIns="91459" bIns="45730" rtlCol="0" anchor="b"/>
          <a:lstStyle>
            <a:lvl1pPr algn="r">
              <a:defRPr sz="1200"/>
            </a:lvl1pPr>
          </a:lstStyle>
          <a:p>
            <a:fld id="{F69CA2F0-0F3E-46CF-A196-E02E399507ED}" type="slidenum">
              <a:rPr lang="ko-KR" altLang="en-US" smtClean="0"/>
              <a:pPr/>
              <a:t>‹#›</a:t>
            </a:fld>
            <a:endParaRPr lang="ko-KR" altLang="en-US" dirty="0"/>
          </a:p>
        </p:txBody>
      </p:sp>
    </p:spTree>
    <p:extLst>
      <p:ext uri="{BB962C8B-B14F-4D97-AF65-F5344CB8AC3E}">
        <p14:creationId xmlns:p14="http://schemas.microsoft.com/office/powerpoint/2010/main" val="21895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1"/>
            <a:ext cx="3078427" cy="511731"/>
          </a:xfrm>
          <a:prstGeom prst="rect">
            <a:avLst/>
          </a:prstGeom>
        </p:spPr>
        <p:txBody>
          <a:bodyPr vert="horz" lIns="94788" tIns="47394" rIns="94788" bIns="47394" rtlCol="0"/>
          <a:lstStyle>
            <a:lvl1pPr algn="l" fontAlgn="auto">
              <a:spcBef>
                <a:spcPts val="0"/>
              </a:spcBef>
              <a:spcAft>
                <a:spcPts val="0"/>
              </a:spcAft>
              <a:defRPr kumimoji="0" sz="1200">
                <a:latin typeface="+mn-lt"/>
                <a:ea typeface="+mn-ea"/>
              </a:defRPr>
            </a:lvl1pPr>
          </a:lstStyle>
          <a:p>
            <a:pPr>
              <a:defRPr/>
            </a:pPr>
            <a:endParaRPr lang="ko-KR" altLang="en-US" dirty="0"/>
          </a:p>
        </p:txBody>
      </p:sp>
      <p:sp>
        <p:nvSpPr>
          <p:cNvPr id="3" name="날짜 개체 틀 2"/>
          <p:cNvSpPr>
            <a:spLocks noGrp="1"/>
          </p:cNvSpPr>
          <p:nvPr>
            <p:ph type="dt" idx="1"/>
          </p:nvPr>
        </p:nvSpPr>
        <p:spPr>
          <a:xfrm>
            <a:off x="4023994" y="1"/>
            <a:ext cx="3078427" cy="511731"/>
          </a:xfrm>
          <a:prstGeom prst="rect">
            <a:avLst/>
          </a:prstGeom>
        </p:spPr>
        <p:txBody>
          <a:bodyPr vert="horz" lIns="94788" tIns="47394" rIns="94788" bIns="47394" rtlCol="0"/>
          <a:lstStyle>
            <a:lvl1pPr algn="r" fontAlgn="auto">
              <a:spcBef>
                <a:spcPts val="0"/>
              </a:spcBef>
              <a:spcAft>
                <a:spcPts val="0"/>
              </a:spcAft>
              <a:defRPr kumimoji="0" sz="1200">
                <a:latin typeface="+mn-lt"/>
                <a:ea typeface="+mn-ea"/>
              </a:defRPr>
            </a:lvl1pPr>
          </a:lstStyle>
          <a:p>
            <a:pPr>
              <a:defRPr/>
            </a:pPr>
            <a:fld id="{4F042C6D-BEE9-4BA0-BFC5-914337961191}" type="datetimeFigureOut">
              <a:rPr lang="ko-KR" altLang="en-US"/>
              <a:pPr>
                <a:defRPr/>
              </a:pPr>
              <a:t>2015-03-20</a:t>
            </a:fld>
            <a:endParaRPr lang="ko-KR" altLang="en-US" dirty="0"/>
          </a:p>
        </p:txBody>
      </p:sp>
      <p:sp>
        <p:nvSpPr>
          <p:cNvPr id="4" name="슬라이드 이미지 개체 틀 3"/>
          <p:cNvSpPr>
            <a:spLocks noGrp="1" noRot="1" noChangeAspect="1"/>
          </p:cNvSpPr>
          <p:nvPr>
            <p:ph type="sldImg" idx="2"/>
          </p:nvPr>
        </p:nvSpPr>
        <p:spPr>
          <a:xfrm>
            <a:off x="838200" y="768350"/>
            <a:ext cx="5427663" cy="3836988"/>
          </a:xfrm>
          <a:prstGeom prst="rect">
            <a:avLst/>
          </a:prstGeom>
          <a:noFill/>
          <a:ln w="12700">
            <a:solidFill>
              <a:prstClr val="black"/>
            </a:solidFill>
          </a:ln>
        </p:spPr>
        <p:txBody>
          <a:bodyPr vert="horz" lIns="94788" tIns="47394" rIns="94788" bIns="47394" rtlCol="0" anchor="ctr"/>
          <a:lstStyle/>
          <a:p>
            <a:pPr lvl="0"/>
            <a:endParaRPr lang="ko-KR" altLang="en-US" noProof="0" dirty="0" smtClean="0"/>
          </a:p>
        </p:txBody>
      </p:sp>
      <p:sp>
        <p:nvSpPr>
          <p:cNvPr id="5" name="슬라이드 노트 개체 틀 4"/>
          <p:cNvSpPr>
            <a:spLocks noGrp="1"/>
          </p:cNvSpPr>
          <p:nvPr>
            <p:ph type="body" sz="quarter" idx="3"/>
          </p:nvPr>
        </p:nvSpPr>
        <p:spPr>
          <a:xfrm>
            <a:off x="710407" y="4861443"/>
            <a:ext cx="5683250" cy="4605576"/>
          </a:xfrm>
          <a:prstGeom prst="rect">
            <a:avLst/>
          </a:prstGeom>
        </p:spPr>
        <p:txBody>
          <a:bodyPr vert="horz" lIns="94788" tIns="47394" rIns="94788" bIns="47394"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 name="바닥글 개체 틀 5"/>
          <p:cNvSpPr>
            <a:spLocks noGrp="1"/>
          </p:cNvSpPr>
          <p:nvPr>
            <p:ph type="ftr" sz="quarter" idx="4"/>
          </p:nvPr>
        </p:nvSpPr>
        <p:spPr>
          <a:xfrm>
            <a:off x="2" y="9721107"/>
            <a:ext cx="3078427" cy="511731"/>
          </a:xfrm>
          <a:prstGeom prst="rect">
            <a:avLst/>
          </a:prstGeom>
        </p:spPr>
        <p:txBody>
          <a:bodyPr vert="horz" lIns="94788" tIns="47394" rIns="94788" bIns="47394" rtlCol="0" anchor="b"/>
          <a:lstStyle>
            <a:lvl1pPr algn="l" fontAlgn="auto">
              <a:spcBef>
                <a:spcPts val="0"/>
              </a:spcBef>
              <a:spcAft>
                <a:spcPts val="0"/>
              </a:spcAft>
              <a:defRPr kumimoji="0" sz="1200">
                <a:latin typeface="+mn-lt"/>
                <a:ea typeface="+mn-ea"/>
              </a:defRPr>
            </a:lvl1pPr>
          </a:lstStyle>
          <a:p>
            <a:pPr>
              <a:defRPr/>
            </a:pPr>
            <a:endParaRPr lang="ko-KR" altLang="en-US" dirty="0"/>
          </a:p>
        </p:txBody>
      </p:sp>
      <p:sp>
        <p:nvSpPr>
          <p:cNvPr id="7" name="슬라이드 번호 개체 틀 6"/>
          <p:cNvSpPr>
            <a:spLocks noGrp="1"/>
          </p:cNvSpPr>
          <p:nvPr>
            <p:ph type="sldNum" sz="quarter" idx="5"/>
          </p:nvPr>
        </p:nvSpPr>
        <p:spPr>
          <a:xfrm>
            <a:off x="4023994" y="9721107"/>
            <a:ext cx="3078427" cy="511731"/>
          </a:xfrm>
          <a:prstGeom prst="rect">
            <a:avLst/>
          </a:prstGeom>
        </p:spPr>
        <p:txBody>
          <a:bodyPr vert="horz" lIns="94788" tIns="47394" rIns="94788" bIns="47394" rtlCol="0" anchor="b"/>
          <a:lstStyle>
            <a:lvl1pPr algn="r" fontAlgn="auto">
              <a:spcBef>
                <a:spcPts val="0"/>
              </a:spcBef>
              <a:spcAft>
                <a:spcPts val="0"/>
              </a:spcAft>
              <a:defRPr kumimoji="0" sz="1200">
                <a:latin typeface="+mn-lt"/>
                <a:ea typeface="+mn-ea"/>
              </a:defRPr>
            </a:lvl1pPr>
          </a:lstStyle>
          <a:p>
            <a:pPr>
              <a:defRPr/>
            </a:pPr>
            <a:fld id="{003B0D4E-A009-42E3-B181-4F8F579F8CB9}" type="slidenum">
              <a:rPr lang="ko-KR" altLang="en-US"/>
              <a:pPr>
                <a:defRPr/>
              </a:pPr>
              <a:t>‹#›</a:t>
            </a:fld>
            <a:endParaRPr lang="ko-KR" altLang="en-US" dirty="0"/>
          </a:p>
        </p:txBody>
      </p:sp>
    </p:spTree>
    <p:extLst>
      <p:ext uri="{BB962C8B-B14F-4D97-AF65-F5344CB8AC3E}">
        <p14:creationId xmlns:p14="http://schemas.microsoft.com/office/powerpoint/2010/main" val="1856855595"/>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400" kern="1200">
        <a:solidFill>
          <a:schemeClr val="tx1"/>
        </a:solidFill>
        <a:latin typeface="+mn-lt"/>
        <a:ea typeface="+mn-ea"/>
        <a:cs typeface="+mn-cs"/>
      </a:defRPr>
    </a:lvl1pPr>
    <a:lvl2pPr marL="521344" algn="l" rtl="0" eaLnBrk="0" fontAlgn="base" latinLnBrk="1" hangingPunct="0">
      <a:spcBef>
        <a:spcPct val="30000"/>
      </a:spcBef>
      <a:spcAft>
        <a:spcPct val="0"/>
      </a:spcAft>
      <a:defRPr sz="1400" kern="1200">
        <a:solidFill>
          <a:schemeClr val="tx1"/>
        </a:solidFill>
        <a:latin typeface="+mn-lt"/>
        <a:ea typeface="+mn-ea"/>
        <a:cs typeface="+mn-cs"/>
      </a:defRPr>
    </a:lvl2pPr>
    <a:lvl3pPr marL="1042688" algn="l" rtl="0" eaLnBrk="0" fontAlgn="base" latinLnBrk="1" hangingPunct="0">
      <a:spcBef>
        <a:spcPct val="30000"/>
      </a:spcBef>
      <a:spcAft>
        <a:spcPct val="0"/>
      </a:spcAft>
      <a:defRPr sz="1400" kern="1200">
        <a:solidFill>
          <a:schemeClr val="tx1"/>
        </a:solidFill>
        <a:latin typeface="+mn-lt"/>
        <a:ea typeface="+mn-ea"/>
        <a:cs typeface="+mn-cs"/>
      </a:defRPr>
    </a:lvl3pPr>
    <a:lvl4pPr marL="1564032" algn="l" rtl="0" eaLnBrk="0" fontAlgn="base" latinLnBrk="1" hangingPunct="0">
      <a:spcBef>
        <a:spcPct val="30000"/>
      </a:spcBef>
      <a:spcAft>
        <a:spcPct val="0"/>
      </a:spcAft>
      <a:defRPr sz="1400" kern="1200">
        <a:solidFill>
          <a:schemeClr val="tx1"/>
        </a:solidFill>
        <a:latin typeface="+mn-lt"/>
        <a:ea typeface="+mn-ea"/>
        <a:cs typeface="+mn-cs"/>
      </a:defRPr>
    </a:lvl4pPr>
    <a:lvl5pPr marL="2085376" algn="l" rtl="0" eaLnBrk="0" fontAlgn="base" latinLnBrk="1" hangingPunct="0">
      <a:spcBef>
        <a:spcPct val="30000"/>
      </a:spcBef>
      <a:spcAft>
        <a:spcPct val="0"/>
      </a:spcAft>
      <a:defRPr sz="1400" kern="1200">
        <a:solidFill>
          <a:schemeClr val="tx1"/>
        </a:solidFill>
        <a:latin typeface="+mn-lt"/>
        <a:ea typeface="+mn-ea"/>
        <a:cs typeface="+mn-cs"/>
      </a:defRPr>
    </a:lvl5pPr>
    <a:lvl6pPr marL="2606719" algn="l" defTabSz="1042688" rtl="0" eaLnBrk="1" latinLnBrk="1" hangingPunct="1">
      <a:defRPr sz="1400" kern="1200">
        <a:solidFill>
          <a:schemeClr val="tx1"/>
        </a:solidFill>
        <a:latin typeface="+mn-lt"/>
        <a:ea typeface="+mn-ea"/>
        <a:cs typeface="+mn-cs"/>
      </a:defRPr>
    </a:lvl6pPr>
    <a:lvl7pPr marL="3128064" algn="l" defTabSz="1042688" rtl="0" eaLnBrk="1" latinLnBrk="1" hangingPunct="1">
      <a:defRPr sz="1400" kern="1200">
        <a:solidFill>
          <a:schemeClr val="tx1"/>
        </a:solidFill>
        <a:latin typeface="+mn-lt"/>
        <a:ea typeface="+mn-ea"/>
        <a:cs typeface="+mn-cs"/>
      </a:defRPr>
    </a:lvl7pPr>
    <a:lvl8pPr marL="3649408" algn="l" defTabSz="1042688" rtl="0" eaLnBrk="1" latinLnBrk="1" hangingPunct="1">
      <a:defRPr sz="1400" kern="1200">
        <a:solidFill>
          <a:schemeClr val="tx1"/>
        </a:solidFill>
        <a:latin typeface="+mn-lt"/>
        <a:ea typeface="+mn-ea"/>
        <a:cs typeface="+mn-cs"/>
      </a:defRPr>
    </a:lvl8pPr>
    <a:lvl9pPr marL="4170751" algn="l" defTabSz="1042688" rtl="0" eaLnBrk="1" latinLnBrk="1"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38200" y="768350"/>
            <a:ext cx="5427663" cy="3836988"/>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003B0D4E-A009-42E3-B181-4F8F579F8CB9}" type="slidenum">
              <a:rPr lang="ko-KR" altLang="en-US" smtClean="0"/>
              <a:pPr>
                <a:defRPr/>
              </a:pPr>
              <a:t>0</a:t>
            </a:fld>
            <a:endParaRPr lang="ko-KR" altLang="en-US" dirty="0"/>
          </a:p>
        </p:txBody>
      </p:sp>
    </p:spTree>
    <p:extLst>
      <p:ext uri="{BB962C8B-B14F-4D97-AF65-F5344CB8AC3E}">
        <p14:creationId xmlns:p14="http://schemas.microsoft.com/office/powerpoint/2010/main" val="411557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003B0D4E-A009-42E3-B181-4F8F579F8CB9}" type="slidenum">
              <a:rPr lang="ko-KR" altLang="en-US" smtClean="0"/>
              <a:pPr>
                <a:defRPr/>
              </a:pPr>
              <a:t>1</a:t>
            </a:fld>
            <a:endParaRPr lang="ko-KR" altLang="en-US" dirty="0"/>
          </a:p>
        </p:txBody>
      </p:sp>
    </p:spTree>
    <p:extLst>
      <p:ext uri="{BB962C8B-B14F-4D97-AF65-F5344CB8AC3E}">
        <p14:creationId xmlns:p14="http://schemas.microsoft.com/office/powerpoint/2010/main" val="16348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1">
        <a:schemeClr val="bg2"/>
      </p:bgRef>
    </p:bg>
    <p:spTree>
      <p:nvGrpSpPr>
        <p:cNvPr id="1" name=""/>
        <p:cNvGrpSpPr/>
        <p:nvPr/>
      </p:nvGrpSpPr>
      <p:grpSpPr>
        <a:xfrm>
          <a:off x="0" y="0"/>
          <a:ext cx="0" cy="0"/>
          <a:chOff x="0" y="0"/>
          <a:chExt cx="0" cy="0"/>
        </a:xfrm>
      </p:grpSpPr>
      <p:sp>
        <p:nvSpPr>
          <p:cNvPr id="7" name="직사각형 6"/>
          <p:cNvSpPr/>
          <p:nvPr/>
        </p:nvSpPr>
        <p:spPr bwMode="white">
          <a:xfrm>
            <a:off x="0" y="6583340"/>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10" name="직사각형 9"/>
          <p:cNvSpPr/>
          <p:nvPr/>
        </p:nvSpPr>
        <p:spPr>
          <a:xfrm>
            <a:off x="-10693" y="6674075"/>
            <a:ext cx="2630576"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11" name="직사각형 10"/>
          <p:cNvSpPr/>
          <p:nvPr/>
        </p:nvSpPr>
        <p:spPr>
          <a:xfrm>
            <a:off x="2758897" y="6663993"/>
            <a:ext cx="7934503"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8" name="제목 7"/>
          <p:cNvSpPr>
            <a:spLocks noGrp="1"/>
          </p:cNvSpPr>
          <p:nvPr>
            <p:ph type="ctrTitle"/>
          </p:nvPr>
        </p:nvSpPr>
        <p:spPr>
          <a:xfrm>
            <a:off x="2762462" y="4452744"/>
            <a:ext cx="7574492" cy="2016337"/>
          </a:xfrm>
        </p:spPr>
        <p:txBody>
          <a:bodyPr anchor="b"/>
          <a:lstStyle>
            <a:lvl1pPr>
              <a:defRPr cap="all" baseline="0"/>
            </a:lvl1pPr>
          </a:lstStyle>
          <a:p>
            <a:r>
              <a:rPr kumimoji="0" lang="ko-KR" altLang="en-US" smtClean="0"/>
              <a:t>마스터 제목 스타일 편집</a:t>
            </a:r>
            <a:endParaRPr kumimoji="0" lang="en-US"/>
          </a:p>
        </p:txBody>
      </p:sp>
      <p:sp>
        <p:nvSpPr>
          <p:cNvPr id="9" name="부제목 8"/>
          <p:cNvSpPr>
            <a:spLocks noGrp="1"/>
          </p:cNvSpPr>
          <p:nvPr>
            <p:ph type="subTitle" idx="1"/>
          </p:nvPr>
        </p:nvSpPr>
        <p:spPr>
          <a:xfrm>
            <a:off x="2762462" y="6670446"/>
            <a:ext cx="7841827" cy="756126"/>
          </a:xfrm>
        </p:spPr>
        <p:txBody>
          <a:bodyPr anchor="ctr">
            <a:normAutofit/>
          </a:bodyPr>
          <a:lstStyle>
            <a:lvl1pPr marL="0" indent="0" algn="l">
              <a:buNone/>
              <a:defRPr sz="3000">
                <a:solidFill>
                  <a:srgbClr val="FFFFFF"/>
                </a:solidFill>
              </a:defRPr>
            </a:lvl1pPr>
            <a:lvl2pPr marL="521528" indent="0" algn="ctr">
              <a:buNone/>
            </a:lvl2pPr>
            <a:lvl3pPr marL="1043056" indent="0" algn="ctr">
              <a:buNone/>
            </a:lvl3pPr>
            <a:lvl4pPr marL="1564584" indent="0" algn="ctr">
              <a:buNone/>
            </a:lvl4pPr>
            <a:lvl5pPr marL="2086112" indent="0" algn="ctr">
              <a:buNone/>
            </a:lvl5pPr>
            <a:lvl6pPr marL="2607640" indent="0" algn="ctr">
              <a:buNone/>
            </a:lvl6pPr>
            <a:lvl7pPr marL="3129168" indent="0" algn="ctr">
              <a:buNone/>
            </a:lvl7pPr>
            <a:lvl8pPr marL="3650696" indent="0" algn="ctr">
              <a:buNone/>
            </a:lvl8pPr>
            <a:lvl9pPr marL="4172224" indent="0" algn="ctr">
              <a:buNone/>
            </a:lvl9pPr>
          </a:lstStyle>
          <a:p>
            <a:r>
              <a:rPr kumimoji="0" lang="ko-KR" altLang="en-US" smtClean="0"/>
              <a:t>마스터 부제목 스타일 편집</a:t>
            </a:r>
            <a:endParaRPr kumimoji="0" lang="en-US"/>
          </a:p>
        </p:txBody>
      </p:sp>
      <p:sp>
        <p:nvSpPr>
          <p:cNvPr id="28" name="날짜 개체 틀 27"/>
          <p:cNvSpPr>
            <a:spLocks noGrp="1"/>
          </p:cNvSpPr>
          <p:nvPr>
            <p:ph type="dt" sz="half" idx="10"/>
          </p:nvPr>
        </p:nvSpPr>
        <p:spPr>
          <a:xfrm>
            <a:off x="89112" y="6691022"/>
            <a:ext cx="2406015" cy="756126"/>
          </a:xfrm>
        </p:spPr>
        <p:txBody>
          <a:bodyPr>
            <a:noAutofit/>
          </a:bodyPr>
          <a:lstStyle>
            <a:lvl1pPr algn="ctr">
              <a:defRPr sz="2300">
                <a:solidFill>
                  <a:srgbClr val="FFFFFF"/>
                </a:solidFill>
              </a:defRPr>
            </a:lvl1pPr>
          </a:lstStyle>
          <a:p>
            <a:pPr algn="ctr" eaLnBrk="1" latinLnBrk="0" hangingPunct="1"/>
            <a:fld id="{23A271A1-F6D6-438B-A432-4747EE7ECD40}" type="datetimeFigureOut">
              <a:rPr lang="en-US" smtClean="0"/>
              <a:pPr algn="ctr" eaLnBrk="1" latinLnBrk="0" hangingPunct="1"/>
              <a:t>3/20/2015</a:t>
            </a:fld>
            <a:endParaRPr lang="en-US" sz="2300" dirty="0">
              <a:solidFill>
                <a:srgbClr val="FFFFFF"/>
              </a:solidFill>
            </a:endParaRPr>
          </a:p>
        </p:txBody>
      </p:sp>
      <p:sp>
        <p:nvSpPr>
          <p:cNvPr id="17" name="바닥글 개체 틀 16"/>
          <p:cNvSpPr>
            <a:spLocks noGrp="1"/>
          </p:cNvSpPr>
          <p:nvPr>
            <p:ph type="ftr" sz="quarter" idx="11"/>
          </p:nvPr>
        </p:nvSpPr>
        <p:spPr>
          <a:xfrm>
            <a:off x="2438751" y="260795"/>
            <a:ext cx="6861598" cy="402567"/>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슬라이드 번호 개체 틀 28"/>
          <p:cNvSpPr>
            <a:spLocks noGrp="1"/>
          </p:cNvSpPr>
          <p:nvPr>
            <p:ph type="sldNum" sz="quarter" idx="12"/>
          </p:nvPr>
        </p:nvSpPr>
        <p:spPr>
          <a:xfrm>
            <a:off x="9356725" y="252042"/>
            <a:ext cx="980228" cy="42007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23A271A1-F6D6-438B-A432-4747EE7ECD40}" type="datetimeFigureOut">
              <a:rPr lang="en-US" smtClean="0"/>
              <a:pPr/>
              <a:t>3/20/2015</a:t>
            </a:fld>
            <a:endParaRPr lang="en-US" dirty="0"/>
          </a:p>
        </p:txBody>
      </p:sp>
      <p:sp>
        <p:nvSpPr>
          <p:cNvPr id="5" name="바닥글 개체 틀 4"/>
          <p:cNvSpPr>
            <a:spLocks noGrp="1"/>
          </p:cNvSpPr>
          <p:nvPr>
            <p:ph type="ftr" sz="quarter" idx="11"/>
          </p:nvPr>
        </p:nvSpPr>
        <p:spPr/>
        <p:txBody>
          <a:bodyPr/>
          <a:lstStyle/>
          <a:p>
            <a:endParaRPr kumimoji="0" lang="en-US" dirty="0"/>
          </a:p>
        </p:txBody>
      </p:sp>
      <p:sp>
        <p:nvSpPr>
          <p:cNvPr id="6" name="슬라이드 번호 개체 틀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bg>
      <p:bgRef idx="1001">
        <a:schemeClr val="bg1"/>
      </p:bgRef>
    </p:bg>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663603" y="672113"/>
            <a:ext cx="2406015" cy="6082267"/>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534670" y="672112"/>
            <a:ext cx="6505152" cy="6082268"/>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a:xfrm>
            <a:off x="7663604" y="6889154"/>
            <a:ext cx="2584238" cy="402567"/>
          </a:xfrm>
        </p:spPr>
        <p:txBody>
          <a:bodyPr/>
          <a:lstStyle/>
          <a:p>
            <a:fld id="{23A271A1-F6D6-438B-A432-4747EE7ECD40}" type="datetimeFigureOut">
              <a:rPr lang="en-US" smtClean="0"/>
              <a:pPr/>
              <a:t>3/20/2015</a:t>
            </a:fld>
            <a:endParaRPr lang="en-US" dirty="0"/>
          </a:p>
        </p:txBody>
      </p:sp>
      <p:sp>
        <p:nvSpPr>
          <p:cNvPr id="5" name="바닥글 개체 틀 4"/>
          <p:cNvSpPr>
            <a:spLocks noGrp="1"/>
          </p:cNvSpPr>
          <p:nvPr>
            <p:ph type="ftr" sz="quarter" idx="11"/>
          </p:nvPr>
        </p:nvSpPr>
        <p:spPr>
          <a:xfrm>
            <a:off x="534672" y="6888939"/>
            <a:ext cx="6517879" cy="402567"/>
          </a:xfrm>
        </p:spPr>
        <p:txBody>
          <a:bodyPr/>
          <a:lstStyle/>
          <a:p>
            <a:endParaRPr kumimoji="0" lang="en-US" dirty="0"/>
          </a:p>
        </p:txBody>
      </p:sp>
      <p:sp>
        <p:nvSpPr>
          <p:cNvPr id="7" name="직사각형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dirty="0"/>
          </a:p>
        </p:txBody>
      </p:sp>
      <p:sp>
        <p:nvSpPr>
          <p:cNvPr id="8" name="직사각형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dirty="0"/>
          </a:p>
        </p:txBody>
      </p:sp>
      <p:sp>
        <p:nvSpPr>
          <p:cNvPr id="9" name="직사각형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dirty="0"/>
          </a:p>
        </p:txBody>
      </p:sp>
      <p:sp>
        <p:nvSpPr>
          <p:cNvPr id="6" name="슬라이드 번호 개체 틀 5"/>
          <p:cNvSpPr>
            <a:spLocks noGrp="1"/>
          </p:cNvSpPr>
          <p:nvPr>
            <p:ph type="sldNum" sz="quarter" idx="12"/>
          </p:nvPr>
        </p:nvSpPr>
        <p:spPr>
          <a:xfrm rot="5400000">
            <a:off x="7022391" y="151099"/>
            <a:ext cx="588098" cy="285901"/>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0" y="7158699"/>
            <a:ext cx="967814" cy="402567"/>
          </a:xfrm>
          <a:prstGeom prst="rect">
            <a:avLst/>
          </a:prstGeom>
        </p:spPr>
        <p:txBody>
          <a:bodyPr lIns="104269" tIns="52135" rIns="104269" bIns="52135" anchor="ctr"/>
          <a:lstStyle>
            <a:lvl1pPr>
              <a:defRPr sz="1400" b="1">
                <a:solidFill>
                  <a:schemeClr val="tx1"/>
                </a:solidFill>
              </a:defRPr>
            </a:lvl1pPr>
          </a:lstStyle>
          <a:p>
            <a:pPr algn="l" fontAlgn="auto">
              <a:spcBef>
                <a:spcPts val="0"/>
              </a:spcBef>
              <a:spcAft>
                <a:spcPts val="0"/>
              </a:spcAft>
              <a:defRPr/>
            </a:pPr>
            <a:fld id="{131CE392-0E71-47AD-A92B-3A1792B25342}" type="slidenum">
              <a:rPr kumimoji="0" lang="ko-KR" altLang="en-US" sz="1400" b="0" smtClean="0">
                <a:latin typeface="+mn-lt"/>
                <a:ea typeface="+mn-ea"/>
              </a:rPr>
              <a:pPr algn="l" fontAlgn="auto">
                <a:spcBef>
                  <a:spcPts val="0"/>
                </a:spcBef>
                <a:spcAft>
                  <a:spcPts val="0"/>
                </a:spcAft>
                <a:defRPr/>
              </a:pPr>
              <a:t>‹#›</a:t>
            </a:fld>
            <a:endParaRPr kumimoji="0" lang="ko-KR" altLang="en-US" sz="1400" b="0" dirty="0">
              <a:latin typeface="+mn-lt"/>
              <a:ea typeface="+mn-ea"/>
            </a:endParaRPr>
          </a:p>
        </p:txBody>
      </p:sp>
      <p:pic>
        <p:nvPicPr>
          <p:cNvPr id="7" name="그림 3" descr="Untitled-10.jpg"/>
          <p:cNvPicPr>
            <a:picLocks noChangeAspect="1"/>
          </p:cNvPicPr>
          <p:nvPr userDrawn="1"/>
        </p:nvPicPr>
        <p:blipFill>
          <a:blip r:embed="rId2" cstate="print"/>
          <a:srcRect l="6300" b="1837"/>
          <a:stretch>
            <a:fillRect/>
          </a:stretch>
        </p:blipFill>
        <p:spPr bwMode="auto">
          <a:xfrm>
            <a:off x="5683537" y="0"/>
            <a:ext cx="5009863" cy="1795828"/>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801688" y="2349500"/>
            <a:ext cx="9090025" cy="1620838"/>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603375" y="4284663"/>
            <a:ext cx="7486650" cy="19319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44550" y="4859338"/>
            <a:ext cx="9090025" cy="15017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44550" y="3205163"/>
            <a:ext cx="9090025"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34988" y="1763713"/>
            <a:ext cx="4735512"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422900" y="1763713"/>
            <a:ext cx="473551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716458" y="252042"/>
            <a:ext cx="9534948" cy="1092182"/>
          </a:xfrm>
        </p:spPr>
        <p:txBody>
          <a:bodyPr/>
          <a:lstStyle/>
          <a:p>
            <a:r>
              <a:rPr kumimoji="0" lang="ko-KR" altLang="en-US" smtClean="0"/>
              <a:t>마스터 제목 스타일 편집</a:t>
            </a:r>
            <a:endParaRPr kumimoji="0" lang="en-US"/>
          </a:p>
        </p:txBody>
      </p:sp>
      <p:sp>
        <p:nvSpPr>
          <p:cNvPr id="4" name="날짜 개체 틀 3"/>
          <p:cNvSpPr>
            <a:spLocks noGrp="1"/>
          </p:cNvSpPr>
          <p:nvPr>
            <p:ph type="dt" sz="half" idx="10"/>
          </p:nvPr>
        </p:nvSpPr>
        <p:spPr/>
        <p:txBody>
          <a:bodyPr/>
          <a:lstStyle/>
          <a:p>
            <a:fld id="{23A271A1-F6D6-438B-A432-4747EE7ECD40}" type="datetimeFigureOut">
              <a:rPr lang="en-US" smtClean="0"/>
              <a:pPr/>
              <a:t>3/20/2015</a:t>
            </a:fld>
            <a:endParaRPr lang="en-US" dirty="0"/>
          </a:p>
        </p:txBody>
      </p:sp>
      <p:sp>
        <p:nvSpPr>
          <p:cNvPr id="5" name="바닥글 개체 틀 4"/>
          <p:cNvSpPr>
            <a:spLocks noGrp="1"/>
          </p:cNvSpPr>
          <p:nvPr>
            <p:ph type="ftr" sz="quarter" idx="11"/>
          </p:nvPr>
        </p:nvSpPr>
        <p:spPr/>
        <p:txBody>
          <a:bodyPr/>
          <a:lstStyle/>
          <a:p>
            <a:endParaRPr kumimoji="0" lang="en-US" dirty="0"/>
          </a:p>
        </p:txBody>
      </p:sp>
      <p:sp>
        <p:nvSpPr>
          <p:cNvPr id="6" name="슬라이드 번호 개체 틀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내용 개체 틀 7"/>
          <p:cNvSpPr>
            <a:spLocks noGrp="1"/>
          </p:cNvSpPr>
          <p:nvPr>
            <p:ph sz="quarter" idx="1"/>
          </p:nvPr>
        </p:nvSpPr>
        <p:spPr>
          <a:xfrm>
            <a:off x="716458" y="1764295"/>
            <a:ext cx="9534948" cy="4956828"/>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534988" y="301625"/>
            <a:ext cx="3517900" cy="1281113"/>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095500" y="5292725"/>
            <a:ext cx="6416675" cy="625475"/>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753350" y="303213"/>
            <a:ext cx="2405063" cy="64516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34988" y="303213"/>
            <a:ext cx="7065962" cy="64516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C51C33D-A225-4EA2-9A0D-B13E66F40E56}" type="datetimeFigureOut">
              <a:rPr lang="ko-KR" altLang="en-US" smtClean="0"/>
              <a:pPr/>
              <a:t>2015-03-20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6D564333-1324-4687-A47D-3EB6D9DBF0F8}" type="slidenum">
              <a:rPr lang="ko-KR" altLang="en-US" smtClean="0"/>
              <a:pPr/>
              <a:t>‹#›</a:t>
            </a:fld>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3">
        <a:schemeClr val="bg1"/>
      </p:bgRef>
    </p:bg>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1604011" y="3024506"/>
            <a:ext cx="8330085"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7" name="직사각형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8" name="직사각형 7"/>
          <p:cNvSpPr/>
          <p:nvPr/>
        </p:nvSpPr>
        <p:spPr>
          <a:xfrm>
            <a:off x="0" y="1764295"/>
            <a:ext cx="1514898" cy="109218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9" name="직사각형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2" name="제목 1"/>
          <p:cNvSpPr>
            <a:spLocks noGrp="1"/>
          </p:cNvSpPr>
          <p:nvPr>
            <p:ph type="title"/>
          </p:nvPr>
        </p:nvSpPr>
        <p:spPr>
          <a:xfrm>
            <a:off x="1604010" y="1764295"/>
            <a:ext cx="8911167" cy="1092182"/>
          </a:xfrm>
        </p:spPr>
        <p:txBody>
          <a:bodyPr/>
          <a:lstStyle>
            <a:lvl1pPr algn="l">
              <a:buNone/>
              <a:defRPr sz="5000" b="0" cap="none">
                <a:solidFill>
                  <a:srgbClr val="FFFFFF"/>
                </a:solidFill>
              </a:defRPr>
            </a:lvl1pPr>
          </a:lstStyle>
          <a:p>
            <a:r>
              <a:rPr kumimoji="0" lang="ko-KR" altLang="en-US" smtClean="0"/>
              <a:t>마스터 제목 스타일 편집</a:t>
            </a:r>
            <a:endParaRPr kumimoji="0" lang="en-US"/>
          </a:p>
        </p:txBody>
      </p:sp>
      <p:sp>
        <p:nvSpPr>
          <p:cNvPr id="12" name="날짜 개체 틀 11"/>
          <p:cNvSpPr>
            <a:spLocks noGrp="1"/>
          </p:cNvSpPr>
          <p:nvPr>
            <p:ph type="dt" sz="half" idx="10"/>
          </p:nvPr>
        </p:nvSpPr>
        <p:spPr/>
        <p:txBody>
          <a:bodyPr/>
          <a:lstStyle/>
          <a:p>
            <a:fld id="{23A271A1-F6D6-438B-A432-4747EE7ECD40}" type="datetimeFigureOut">
              <a:rPr lang="en-US" smtClean="0"/>
              <a:pPr/>
              <a:t>3/20/2015</a:t>
            </a:fld>
            <a:endParaRPr lang="en-US" dirty="0"/>
          </a:p>
        </p:txBody>
      </p:sp>
      <p:sp>
        <p:nvSpPr>
          <p:cNvPr id="13" name="슬라이드 번호 개체 틀 12"/>
          <p:cNvSpPr>
            <a:spLocks noGrp="1"/>
          </p:cNvSpPr>
          <p:nvPr>
            <p:ph type="sldNum" sz="quarter" idx="11"/>
          </p:nvPr>
        </p:nvSpPr>
        <p:spPr>
          <a:xfrm>
            <a:off x="0" y="1932323"/>
            <a:ext cx="1514898" cy="773630"/>
          </a:xfrm>
        </p:spPr>
        <p:txBody>
          <a:bodyPr>
            <a:noAutofit/>
          </a:bodyPr>
          <a:lstStyle>
            <a:lvl1pPr>
              <a:defRPr sz="27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700" dirty="0">
              <a:solidFill>
                <a:srgbClr val="FFFFFF"/>
              </a:solidFill>
            </a:endParaRPr>
          </a:p>
        </p:txBody>
      </p:sp>
      <p:sp>
        <p:nvSpPr>
          <p:cNvPr id="14" name="바닥글 개체 틀 13"/>
          <p:cNvSpPr>
            <a:spLocks noGrp="1"/>
          </p:cNvSpPr>
          <p:nvPr>
            <p:ph type="ftr" sz="quarter" idx="12"/>
          </p:nvPr>
        </p:nvSpPr>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9" name="내용 개체 틀 8"/>
          <p:cNvSpPr>
            <a:spLocks noGrp="1"/>
          </p:cNvSpPr>
          <p:nvPr>
            <p:ph sz="quarter" idx="1"/>
          </p:nvPr>
        </p:nvSpPr>
        <p:spPr>
          <a:xfrm>
            <a:off x="712893" y="1752571"/>
            <a:ext cx="4544695" cy="5040842"/>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1" name="내용 개체 틀 10"/>
          <p:cNvSpPr>
            <a:spLocks noGrp="1"/>
          </p:cNvSpPr>
          <p:nvPr>
            <p:ph sz="quarter" idx="2"/>
          </p:nvPr>
        </p:nvSpPr>
        <p:spPr>
          <a:xfrm>
            <a:off x="5665843" y="1752571"/>
            <a:ext cx="4544695" cy="5040842"/>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8" name="날짜 개체 틀 7"/>
          <p:cNvSpPr>
            <a:spLocks noGrp="1"/>
          </p:cNvSpPr>
          <p:nvPr>
            <p:ph type="dt" sz="half" idx="15"/>
          </p:nvPr>
        </p:nvSpPr>
        <p:spPr/>
        <p:txBody>
          <a:bodyPr rtlCol="0"/>
          <a:lstStyle/>
          <a:p>
            <a:fld id="{23A271A1-F6D6-438B-A432-4747EE7ECD40}" type="datetimeFigureOut">
              <a:rPr lang="en-US" smtClean="0"/>
              <a:pPr/>
              <a:t>3/20/2015</a:t>
            </a:fld>
            <a:endParaRPr lang="en-US" dirty="0"/>
          </a:p>
        </p:txBody>
      </p:sp>
      <p:sp>
        <p:nvSpPr>
          <p:cNvPr id="10" name="슬라이드 번호 개체 틀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2" name="바닥글 개체 틀 11"/>
          <p:cNvSpPr>
            <a:spLocks noGrp="1"/>
          </p:cNvSpPr>
          <p:nvPr>
            <p:ph type="ftr" sz="quarter" idx="17"/>
          </p:nvPr>
        </p:nvSpPr>
        <p:spPr/>
        <p:txBody>
          <a:bodyPr rtlCol="0"/>
          <a:lstStyle/>
          <a:p>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3782" y="301050"/>
            <a:ext cx="9534948" cy="959160"/>
          </a:xfrm>
        </p:spPr>
        <p:txBody>
          <a:bodyPr anchor="ctr"/>
          <a:lstStyle>
            <a:lvl1pPr>
              <a:defRPr/>
            </a:lvl1pPr>
          </a:lstStyle>
          <a:p>
            <a:r>
              <a:rPr kumimoji="0" lang="ko-KR" altLang="en-US" smtClean="0"/>
              <a:t>마스터 제목 스타일 편집</a:t>
            </a:r>
            <a:endParaRPr kumimoji="0" lang="en-US"/>
          </a:p>
        </p:txBody>
      </p:sp>
      <p:sp>
        <p:nvSpPr>
          <p:cNvPr id="11" name="내용 개체 틀 10"/>
          <p:cNvSpPr>
            <a:spLocks noGrp="1"/>
          </p:cNvSpPr>
          <p:nvPr>
            <p:ph sz="quarter" idx="2"/>
          </p:nvPr>
        </p:nvSpPr>
        <p:spPr>
          <a:xfrm>
            <a:off x="712893" y="2688449"/>
            <a:ext cx="4544695" cy="394866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3" name="내용 개체 틀 12"/>
          <p:cNvSpPr>
            <a:spLocks noGrp="1"/>
          </p:cNvSpPr>
          <p:nvPr>
            <p:ph sz="quarter" idx="4"/>
          </p:nvPr>
        </p:nvSpPr>
        <p:spPr>
          <a:xfrm>
            <a:off x="5614035" y="2688449"/>
            <a:ext cx="4544695" cy="394866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0" name="날짜 개체 틀 9"/>
          <p:cNvSpPr>
            <a:spLocks noGrp="1"/>
          </p:cNvSpPr>
          <p:nvPr>
            <p:ph type="dt" sz="half" idx="15"/>
          </p:nvPr>
        </p:nvSpPr>
        <p:spPr/>
        <p:txBody>
          <a:bodyPr rtlCol="0"/>
          <a:lstStyle/>
          <a:p>
            <a:fld id="{23A271A1-F6D6-438B-A432-4747EE7ECD40}" type="datetimeFigureOut">
              <a:rPr lang="en-US" smtClean="0"/>
              <a:pPr/>
              <a:t>3/20/2015</a:t>
            </a:fld>
            <a:endParaRPr lang="en-US" dirty="0"/>
          </a:p>
        </p:txBody>
      </p:sp>
      <p:sp>
        <p:nvSpPr>
          <p:cNvPr id="12" name="슬라이드 번호 개체 틀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4" name="바닥글 개체 틀 13"/>
          <p:cNvSpPr>
            <a:spLocks noGrp="1"/>
          </p:cNvSpPr>
          <p:nvPr>
            <p:ph type="ftr" sz="quarter" idx="17"/>
          </p:nvPr>
        </p:nvSpPr>
        <p:spPr/>
        <p:txBody>
          <a:bodyPr rtlCol="0"/>
          <a:lstStyle/>
          <a:p>
            <a:endParaRPr kumimoji="0" lang="en-US" dirty="0"/>
          </a:p>
        </p:txBody>
      </p:sp>
      <p:sp>
        <p:nvSpPr>
          <p:cNvPr id="16" name="텍스트 개체 틀 15"/>
          <p:cNvSpPr>
            <a:spLocks noGrp="1"/>
          </p:cNvSpPr>
          <p:nvPr>
            <p:ph type="body" sz="quarter" idx="1"/>
          </p:nvPr>
        </p:nvSpPr>
        <p:spPr>
          <a:xfrm>
            <a:off x="712893" y="1932323"/>
            <a:ext cx="4544695" cy="705718"/>
          </a:xfrm>
          <a:solidFill>
            <a:schemeClr val="accent2"/>
          </a:solidFill>
        </p:spPr>
        <p:txBody>
          <a:bodyPr rtlCol="0" anchor="ctr"/>
          <a:lstStyle>
            <a:lvl1pPr marL="0" indent="0">
              <a:buFontTx/>
              <a:buNone/>
              <a:defRPr sz="2300" b="1">
                <a:solidFill>
                  <a:srgbClr val="FFFFFF"/>
                </a:solidFill>
              </a:defRPr>
            </a:lvl1pPr>
          </a:lstStyle>
          <a:p>
            <a:pPr lvl="0" eaLnBrk="1" latinLnBrk="0" hangingPunct="1"/>
            <a:r>
              <a:rPr kumimoji="0" lang="ko-KR" altLang="en-US" smtClean="0"/>
              <a:t>마스터 텍스트 스타일을 편집합니다</a:t>
            </a:r>
          </a:p>
        </p:txBody>
      </p:sp>
      <p:sp>
        <p:nvSpPr>
          <p:cNvPr id="15" name="텍스트 개체 틀 14"/>
          <p:cNvSpPr>
            <a:spLocks noGrp="1"/>
          </p:cNvSpPr>
          <p:nvPr>
            <p:ph type="body" sz="quarter" idx="3"/>
          </p:nvPr>
        </p:nvSpPr>
        <p:spPr>
          <a:xfrm>
            <a:off x="5614035" y="1932323"/>
            <a:ext cx="4544695" cy="705718"/>
          </a:xfrm>
          <a:solidFill>
            <a:schemeClr val="accent4"/>
          </a:solidFill>
        </p:spPr>
        <p:txBody>
          <a:bodyPr rtlCol="0" anchor="ctr"/>
          <a:lstStyle>
            <a:lvl1pPr marL="0" indent="0">
              <a:buFontTx/>
              <a:buNone/>
              <a:defRPr sz="2300" b="1">
                <a:solidFill>
                  <a:srgbClr val="FFFFFF"/>
                </a:solidFill>
              </a:defRPr>
            </a:lvl1pPr>
          </a:lstStyle>
          <a:p>
            <a:pPr lvl="0" eaLnBrk="1" latinLnBrk="0" hangingPunct="1"/>
            <a:r>
              <a:rPr kumimoji="0" lang="ko-KR" altLang="en-US" smtClean="0"/>
              <a:t>마스터 텍스트 스타일을 편집합니다</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23A271A1-F6D6-438B-A432-4747EE7ECD40}" type="datetimeFigureOut">
              <a:rPr lang="en-US" smtClean="0"/>
              <a:pPr/>
              <a:t>3/20/2015</a:t>
            </a:fld>
            <a:endParaRPr lang="en-US" dirty="0"/>
          </a:p>
        </p:txBody>
      </p:sp>
      <p:sp>
        <p:nvSpPr>
          <p:cNvPr id="4" name="바닥글 개체 틀 3"/>
          <p:cNvSpPr>
            <a:spLocks noGrp="1"/>
          </p:cNvSpPr>
          <p:nvPr>
            <p:ph type="ftr" sz="quarter" idx="11"/>
          </p:nvPr>
        </p:nvSpPr>
        <p:spPr/>
        <p:txBody>
          <a:bodyPr/>
          <a:lstStyle/>
          <a:p>
            <a:endParaRPr kumimoji="0" lang="en-US" dirty="0"/>
          </a:p>
        </p:txBody>
      </p:sp>
      <p:sp>
        <p:nvSpPr>
          <p:cNvPr id="5" name="슬라이드 번호 개체 틀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3A271A1-F6D6-438B-A432-4747EE7ECD40}" type="datetimeFigureOut">
              <a:rPr lang="en-US" smtClean="0"/>
              <a:pPr/>
              <a:t>3/20/2015</a:t>
            </a:fld>
            <a:endParaRPr lang="en-US" dirty="0"/>
          </a:p>
        </p:txBody>
      </p:sp>
      <p:sp>
        <p:nvSpPr>
          <p:cNvPr id="3" name="바닥글 개체 틀 2"/>
          <p:cNvSpPr>
            <a:spLocks noGrp="1"/>
          </p:cNvSpPr>
          <p:nvPr>
            <p:ph type="ftr" sz="quarter" idx="11"/>
          </p:nvPr>
        </p:nvSpPr>
        <p:spPr/>
        <p:txBody>
          <a:bodyPr/>
          <a:lstStyle/>
          <a:p>
            <a:endParaRPr kumimoji="0" lang="en-US" dirty="0"/>
          </a:p>
        </p:txBody>
      </p:sp>
      <p:sp>
        <p:nvSpPr>
          <p:cNvPr id="4" name="슬라이드 번호 개체 틀 3"/>
          <p:cNvSpPr>
            <a:spLocks noGrp="1"/>
          </p:cNvSpPr>
          <p:nvPr>
            <p:ph type="sldNum" sz="quarter" idx="12"/>
          </p:nvPr>
        </p:nvSpPr>
        <p:spPr>
          <a:xfrm>
            <a:off x="0" y="6889151"/>
            <a:ext cx="623782" cy="42007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712893" y="301050"/>
            <a:ext cx="9445837" cy="959160"/>
          </a:xfrm>
        </p:spPr>
        <p:txBody>
          <a:bodyPr anchor="ctr"/>
          <a:lstStyle>
            <a:lvl1pPr algn="l">
              <a:buNone/>
              <a:defRPr sz="5000" b="0"/>
            </a:lvl1pPr>
          </a:lstStyle>
          <a:p>
            <a:r>
              <a:rPr kumimoji="0" lang="ko-KR" altLang="en-US" smtClean="0"/>
              <a:t>마스터 제목 스타일 편집</a:t>
            </a:r>
            <a:endParaRPr kumimoji="0" lang="en-US"/>
          </a:p>
        </p:txBody>
      </p:sp>
      <p:sp>
        <p:nvSpPr>
          <p:cNvPr id="5" name="날짜 개체 틀 4"/>
          <p:cNvSpPr>
            <a:spLocks noGrp="1"/>
          </p:cNvSpPr>
          <p:nvPr>
            <p:ph type="dt" sz="half" idx="10"/>
          </p:nvPr>
        </p:nvSpPr>
        <p:spPr/>
        <p:txBody>
          <a:bodyPr/>
          <a:lstStyle/>
          <a:p>
            <a:fld id="{23A271A1-F6D6-438B-A432-4747EE7ECD40}" type="datetimeFigureOut">
              <a:rPr lang="en-US" smtClean="0"/>
              <a:pPr/>
              <a:t>3/20/2015</a:t>
            </a:fld>
            <a:endParaRPr lang="en-US" dirty="0"/>
          </a:p>
        </p:txBody>
      </p:sp>
      <p:sp>
        <p:nvSpPr>
          <p:cNvPr id="6" name="바닥글 개체 틀 5"/>
          <p:cNvSpPr>
            <a:spLocks noGrp="1"/>
          </p:cNvSpPr>
          <p:nvPr>
            <p:ph type="ftr" sz="quarter" idx="11"/>
          </p:nvPr>
        </p:nvSpPr>
        <p:spPr/>
        <p:txBody>
          <a:bodyPr/>
          <a:lstStyle/>
          <a:p>
            <a:endParaRPr kumimoji="0" lang="en-US" dirty="0"/>
          </a:p>
        </p:txBody>
      </p:sp>
      <p:sp>
        <p:nvSpPr>
          <p:cNvPr id="7" name="슬라이드 번호 개체 틀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텍스트 개체 틀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lstStyle>
            <a:lvl1pPr marL="0" indent="0">
              <a:spcAft>
                <a:spcPts val="1141"/>
              </a:spcAft>
              <a:buNone/>
              <a:defRPr sz="2100"/>
            </a:lvl1pPr>
            <a:lvl2pPr>
              <a:buNone/>
              <a:defRPr sz="1400"/>
            </a:lvl2pPr>
            <a:lvl3pPr>
              <a:buNone/>
              <a:defRPr sz="1100"/>
            </a:lvl3pPr>
            <a:lvl4pPr>
              <a:buNone/>
              <a:defRPr sz="1000"/>
            </a:lvl4pPr>
            <a:lvl5pPr>
              <a:buNone/>
              <a:defRPr sz="1000"/>
            </a:lvl5pPr>
          </a:lstStyle>
          <a:p>
            <a:pPr lvl="0" eaLnBrk="1" latinLnBrk="0" hangingPunct="1"/>
            <a:r>
              <a:rPr kumimoji="0" lang="ko-KR" altLang="en-US" smtClean="0"/>
              <a:t>마스터 텍스트 스타일을 편집합니다</a:t>
            </a:r>
          </a:p>
        </p:txBody>
      </p:sp>
      <p:sp>
        <p:nvSpPr>
          <p:cNvPr id="9" name="내용 개체 틀 8"/>
          <p:cNvSpPr>
            <a:spLocks noGrp="1"/>
          </p:cNvSpPr>
          <p:nvPr>
            <p:ph sz="quarter" idx="1"/>
          </p:nvPr>
        </p:nvSpPr>
        <p:spPr>
          <a:xfrm>
            <a:off x="2762462" y="1932323"/>
            <a:ext cx="7485380" cy="4872814"/>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bg>
      <p:bgRef idx="1003">
        <a:schemeClr val="bg2"/>
      </p:bgRef>
    </p:bg>
    <p:spTree>
      <p:nvGrpSpPr>
        <p:cNvPr id="1" name=""/>
        <p:cNvGrpSpPr/>
        <p:nvPr/>
      </p:nvGrpSpPr>
      <p:grpSpPr>
        <a:xfrm>
          <a:off x="0" y="0"/>
          <a:ext cx="0" cy="0"/>
          <a:chOff x="0" y="0"/>
          <a:chExt cx="0" cy="0"/>
        </a:xfrm>
      </p:grpSpPr>
      <p:sp>
        <p:nvSpPr>
          <p:cNvPr id="4" name="텍스트 개체 틀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r>
              <a:rPr kumimoji="0" lang="ko-KR" altLang="en-US" smtClean="0"/>
              <a:t>마스터 텍스트 스타일을 편집합니다</a:t>
            </a:r>
          </a:p>
        </p:txBody>
      </p:sp>
      <p:sp>
        <p:nvSpPr>
          <p:cNvPr id="8" name="직사각형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9" name="직사각형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10" name="직사각형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2" name="제목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r>
              <a:rPr kumimoji="0" lang="ko-KR" altLang="en-US" smtClean="0"/>
              <a:t>마스터 제목 스타일 편집</a:t>
            </a:r>
            <a:endParaRPr kumimoji="0" lang="en-US"/>
          </a:p>
        </p:txBody>
      </p:sp>
      <p:sp>
        <p:nvSpPr>
          <p:cNvPr id="11" name="직사각형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12" name="날짜 개체 틀 11"/>
          <p:cNvSpPr>
            <a:spLocks noGrp="1"/>
          </p:cNvSpPr>
          <p:nvPr>
            <p:ph type="dt" sz="half" idx="10"/>
          </p:nvPr>
        </p:nvSpPr>
        <p:spPr>
          <a:xfrm>
            <a:off x="7307157" y="6889151"/>
            <a:ext cx="3118908" cy="402567"/>
          </a:xfrm>
        </p:spPr>
        <p:txBody>
          <a:bodyPr rtlCol="0"/>
          <a:lstStyle/>
          <a:p>
            <a:fld id="{23A271A1-F6D6-438B-A432-4747EE7ECD40}" type="datetimeFigureOut">
              <a:rPr lang="en-US" smtClean="0"/>
              <a:pPr/>
              <a:t>3/20/2015</a:t>
            </a:fld>
            <a:endParaRPr lang="en-US" dirty="0"/>
          </a:p>
        </p:txBody>
      </p:sp>
      <p:sp>
        <p:nvSpPr>
          <p:cNvPr id="13" name="슬라이드 번호 개체 틀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a:t>
            </a:fld>
            <a:endParaRPr kumimoji="0" lang="en-US" sz="3200" dirty="0"/>
          </a:p>
        </p:txBody>
      </p:sp>
      <p:sp>
        <p:nvSpPr>
          <p:cNvPr id="14" name="바닥글 개체 틀 13"/>
          <p:cNvSpPr>
            <a:spLocks noGrp="1"/>
          </p:cNvSpPr>
          <p:nvPr>
            <p:ph type="ftr" sz="quarter" idx="12"/>
          </p:nvPr>
        </p:nvSpPr>
        <p:spPr>
          <a:xfrm>
            <a:off x="1871345" y="6888938"/>
            <a:ext cx="5346700" cy="402567"/>
          </a:xfrm>
        </p:spPr>
        <p:txBody>
          <a:bodyPr rtlCol="0"/>
          <a:lstStyle/>
          <a:p>
            <a:endParaRPr kumimoji="0" lang="en-US" dirty="0"/>
          </a:p>
        </p:txBody>
      </p:sp>
      <p:sp>
        <p:nvSpPr>
          <p:cNvPr id="3" name="그림 개체 틀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r>
              <a:rPr kumimoji="0" lang="ko-KR" altLang="en-US" dirty="0" smtClean="0"/>
              <a:t>그림을 추가하려면 아이콘을 클릭하십시오</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제목 개체 틀 21"/>
          <p:cNvSpPr>
            <a:spLocks noGrp="1"/>
          </p:cNvSpPr>
          <p:nvPr>
            <p:ph type="title"/>
          </p:nvPr>
        </p:nvSpPr>
        <p:spPr>
          <a:xfrm>
            <a:off x="712893" y="252042"/>
            <a:ext cx="9534948" cy="1092182"/>
          </a:xfrm>
          <a:prstGeom prst="rect">
            <a:avLst/>
          </a:prstGeom>
        </p:spPr>
        <p:txBody>
          <a:bodyPr vert="horz" lIns="104306" tIns="52153" rIns="104306" bIns="52153" anchor="ctr">
            <a:normAutofit/>
          </a:bodyPr>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4" name="날짜 개체 틀 13"/>
          <p:cNvSpPr>
            <a:spLocks noGrp="1"/>
          </p:cNvSpPr>
          <p:nvPr>
            <p:ph type="dt" sz="half" idx="2"/>
          </p:nvPr>
        </p:nvSpPr>
        <p:spPr>
          <a:xfrm>
            <a:off x="7128934" y="6889151"/>
            <a:ext cx="3118908" cy="402567"/>
          </a:xfrm>
          <a:prstGeom prst="rect">
            <a:avLst/>
          </a:prstGeom>
        </p:spPr>
        <p:txBody>
          <a:bodyPr vert="horz" lIns="104306" tIns="52153" rIns="104306" bIns="52153" anchor="ctr" anchorCtr="0"/>
          <a:lstStyle>
            <a:lvl1pPr algn="l" eaLnBrk="1" latinLnBrk="0" hangingPunct="1">
              <a:defRPr kumimoji="0" sz="1600">
                <a:solidFill>
                  <a:schemeClr val="tx2"/>
                </a:solidFill>
              </a:defRPr>
            </a:lvl1pPr>
          </a:lstStyle>
          <a:p>
            <a:fld id="{23A271A1-F6D6-438B-A432-4747EE7ECD40}" type="datetimeFigureOut">
              <a:rPr lang="en-US" smtClean="0"/>
              <a:pPr/>
              <a:t>3/20/2015</a:t>
            </a:fld>
            <a:endParaRPr lang="en-US" sz="1600" dirty="0">
              <a:solidFill>
                <a:schemeClr val="tx2"/>
              </a:solidFill>
            </a:endParaRPr>
          </a:p>
        </p:txBody>
      </p:sp>
      <p:sp>
        <p:nvSpPr>
          <p:cNvPr id="3" name="바닥글 개체 틀 2"/>
          <p:cNvSpPr>
            <a:spLocks noGrp="1"/>
          </p:cNvSpPr>
          <p:nvPr>
            <p:ph type="ftr" sz="quarter" idx="3"/>
          </p:nvPr>
        </p:nvSpPr>
        <p:spPr>
          <a:xfrm>
            <a:off x="712894" y="6888938"/>
            <a:ext cx="6339655" cy="402567"/>
          </a:xfrm>
          <a:prstGeom prst="rect">
            <a:avLst/>
          </a:prstGeom>
        </p:spPr>
        <p:txBody>
          <a:bodyPr vert="horz" lIns="104306" tIns="52153" rIns="104306" bIns="52153" anchor="ctr"/>
          <a:lstStyle>
            <a:lvl1pPr algn="r" eaLnBrk="1" latinLnBrk="0" hangingPunct="1">
              <a:defRPr kumimoji="0" sz="1600">
                <a:solidFill>
                  <a:schemeClr val="tx2"/>
                </a:solidFill>
              </a:defRPr>
            </a:lvl1pPr>
          </a:lstStyle>
          <a:p>
            <a:pPr algn="r" eaLnBrk="1" latinLnBrk="0" hangingPunct="1"/>
            <a:endParaRPr kumimoji="0" lang="en-US" sz="1600" dirty="0">
              <a:solidFill>
                <a:schemeClr val="tx2"/>
              </a:solidFill>
            </a:endParaRPr>
          </a:p>
        </p:txBody>
      </p:sp>
      <p:sp>
        <p:nvSpPr>
          <p:cNvPr id="7" name="직사각형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8" name="직사각형 7"/>
          <p:cNvSpPr/>
          <p:nvPr/>
        </p:nvSpPr>
        <p:spPr>
          <a:xfrm>
            <a:off x="0" y="1411436"/>
            <a:ext cx="623782" cy="25204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9" name="직사각형 8"/>
          <p:cNvSpPr/>
          <p:nvPr/>
        </p:nvSpPr>
        <p:spPr>
          <a:xfrm>
            <a:off x="690615" y="1411436"/>
            <a:ext cx="10002785" cy="25204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dirty="0"/>
          </a:p>
        </p:txBody>
      </p:sp>
      <p:sp>
        <p:nvSpPr>
          <p:cNvPr id="23" name="슬라이드 번호 개체 틀 22"/>
          <p:cNvSpPr>
            <a:spLocks noGrp="1"/>
          </p:cNvSpPr>
          <p:nvPr>
            <p:ph type="sldNum" sz="quarter" idx="4"/>
          </p:nvPr>
        </p:nvSpPr>
        <p:spPr>
          <a:xfrm>
            <a:off x="0" y="1402684"/>
            <a:ext cx="623782" cy="269546"/>
          </a:xfrm>
          <a:prstGeom prst="rect">
            <a:avLst/>
          </a:prstGeom>
        </p:spPr>
        <p:txBody>
          <a:bodyPr vert="horz" lIns="104306" tIns="52153" rIns="104306" bIns="52153" anchor="ctr" anchorCtr="0">
            <a:normAutofit/>
          </a:bodyPr>
          <a:lstStyle>
            <a:lvl1pPr algn="ctr" eaLnBrk="1" latinLnBrk="0" hangingPunct="1">
              <a:defRPr kumimoji="0" sz="16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6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36" r:id="rId12"/>
    <p:sldLayoutId id="2147483838" r:id="rId13"/>
  </p:sldLayoutIdLst>
  <p:txStyles>
    <p:titleStyle>
      <a:lvl1pPr algn="l" rtl="0" eaLnBrk="1" latinLnBrk="1" hangingPunct="1">
        <a:spcBef>
          <a:spcPct val="0"/>
        </a:spcBef>
        <a:buNone/>
        <a:defRPr kumimoji="0" sz="5000" kern="1200">
          <a:solidFill>
            <a:schemeClr val="tx2"/>
          </a:solidFill>
          <a:latin typeface="+mj-lt"/>
          <a:ea typeface="+mj-ea"/>
          <a:cs typeface="+mj-cs"/>
        </a:defRPr>
      </a:lvl1pPr>
    </p:titleStyle>
    <p:bodyStyle>
      <a:lvl1pPr marL="365070" indent="-365070" algn="l" rtl="0" eaLnBrk="1" latinLnBrk="1" hangingPunct="1">
        <a:spcBef>
          <a:spcPts val="798"/>
        </a:spcBef>
        <a:buClr>
          <a:schemeClr val="accent2"/>
        </a:buClr>
        <a:buSzPct val="60000"/>
        <a:buFont typeface="Wingdings"/>
        <a:buChar char=""/>
        <a:defRPr kumimoji="0" sz="3300" kern="1200">
          <a:solidFill>
            <a:schemeClr val="tx1"/>
          </a:solidFill>
          <a:latin typeface="+mn-lt"/>
          <a:ea typeface="+mn-ea"/>
          <a:cs typeface="+mn-cs"/>
        </a:defRPr>
      </a:lvl1pPr>
      <a:lvl2pPr marL="730139" indent="-312917" algn="l" rtl="0" eaLnBrk="1" latinLnBrk="1" hangingPunct="1">
        <a:spcBef>
          <a:spcPts val="627"/>
        </a:spcBef>
        <a:buClr>
          <a:schemeClr val="accent1"/>
        </a:buClr>
        <a:buSzPct val="70000"/>
        <a:buFont typeface="Wingdings 2"/>
        <a:buChar char=""/>
        <a:defRPr kumimoji="0" sz="3000" kern="1200">
          <a:solidFill>
            <a:schemeClr val="tx1"/>
          </a:solidFill>
          <a:latin typeface="+mn-lt"/>
          <a:ea typeface="+mn-ea"/>
          <a:cs typeface="+mn-cs"/>
        </a:defRPr>
      </a:lvl2pPr>
      <a:lvl3pPr marL="1043056" indent="-260764" algn="l" rtl="0" eaLnBrk="1" latinLnBrk="1" hangingPunct="1">
        <a:spcBef>
          <a:spcPts val="570"/>
        </a:spcBef>
        <a:buClr>
          <a:schemeClr val="accent2"/>
        </a:buClr>
        <a:buSzPct val="75000"/>
        <a:buFont typeface="Wingdings"/>
        <a:buChar char=""/>
        <a:defRPr kumimoji="0" sz="2600" kern="1200">
          <a:solidFill>
            <a:schemeClr val="tx1"/>
          </a:solidFill>
          <a:latin typeface="+mn-lt"/>
          <a:ea typeface="+mn-ea"/>
          <a:cs typeface="+mn-cs"/>
        </a:defRPr>
      </a:lvl3pPr>
      <a:lvl4pPr marL="1564584" indent="-260764" algn="l" rtl="0" eaLnBrk="1" latinLnBrk="1" hangingPunct="1">
        <a:spcBef>
          <a:spcPts val="456"/>
        </a:spcBef>
        <a:buClr>
          <a:schemeClr val="accent3"/>
        </a:buClr>
        <a:buSzPct val="75000"/>
        <a:buFont typeface="Wingdings"/>
        <a:buChar char=""/>
        <a:defRPr kumimoji="0" sz="2300" kern="1200">
          <a:solidFill>
            <a:schemeClr val="tx1"/>
          </a:solidFill>
          <a:latin typeface="+mn-lt"/>
          <a:ea typeface="+mn-ea"/>
          <a:cs typeface="+mn-cs"/>
        </a:defRPr>
      </a:lvl4pPr>
      <a:lvl5pPr marL="2086112" indent="-260764" algn="l" rtl="0" eaLnBrk="1" latinLnBrk="1" hangingPunct="1">
        <a:spcBef>
          <a:spcPts val="456"/>
        </a:spcBef>
        <a:buClr>
          <a:schemeClr val="accent4"/>
        </a:buClr>
        <a:buSzPct val="65000"/>
        <a:buFont typeface="Wingdings"/>
        <a:buChar char=""/>
        <a:defRPr kumimoji="0" sz="2300" kern="1200">
          <a:solidFill>
            <a:schemeClr val="tx1"/>
          </a:solidFill>
          <a:latin typeface="+mn-lt"/>
          <a:ea typeface="+mn-ea"/>
          <a:cs typeface="+mn-cs"/>
        </a:defRPr>
      </a:lvl5pPr>
      <a:lvl6pPr marL="2399029" indent="-260764" algn="l" rtl="0" eaLnBrk="1" latinLnBrk="1"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1"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1"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1"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521528" algn="l" rtl="0" eaLnBrk="1" latinLnBrk="1" hangingPunct="1">
        <a:defRPr kumimoji="0" kern="1200">
          <a:solidFill>
            <a:schemeClr val="tx1"/>
          </a:solidFill>
          <a:latin typeface="+mn-lt"/>
          <a:ea typeface="+mn-ea"/>
          <a:cs typeface="+mn-cs"/>
        </a:defRPr>
      </a:lvl2pPr>
      <a:lvl3pPr marL="1043056" algn="l" rtl="0" eaLnBrk="1" latinLnBrk="1" hangingPunct="1">
        <a:defRPr kumimoji="0" kern="1200">
          <a:solidFill>
            <a:schemeClr val="tx1"/>
          </a:solidFill>
          <a:latin typeface="+mn-lt"/>
          <a:ea typeface="+mn-ea"/>
          <a:cs typeface="+mn-cs"/>
        </a:defRPr>
      </a:lvl3pPr>
      <a:lvl4pPr marL="1564584" algn="l" rtl="0" eaLnBrk="1" latinLnBrk="1" hangingPunct="1">
        <a:defRPr kumimoji="0" kern="1200">
          <a:solidFill>
            <a:schemeClr val="tx1"/>
          </a:solidFill>
          <a:latin typeface="+mn-lt"/>
          <a:ea typeface="+mn-ea"/>
          <a:cs typeface="+mn-cs"/>
        </a:defRPr>
      </a:lvl4pPr>
      <a:lvl5pPr marL="2086112" algn="l" rtl="0" eaLnBrk="1" latinLnBrk="1" hangingPunct="1">
        <a:defRPr kumimoji="0" kern="1200">
          <a:solidFill>
            <a:schemeClr val="tx1"/>
          </a:solidFill>
          <a:latin typeface="+mn-lt"/>
          <a:ea typeface="+mn-ea"/>
          <a:cs typeface="+mn-cs"/>
        </a:defRPr>
      </a:lvl5pPr>
      <a:lvl6pPr marL="2607640" algn="l" rtl="0" eaLnBrk="1" latinLnBrk="1" hangingPunct="1">
        <a:defRPr kumimoji="0" kern="1200">
          <a:solidFill>
            <a:schemeClr val="tx1"/>
          </a:solidFill>
          <a:latin typeface="+mn-lt"/>
          <a:ea typeface="+mn-ea"/>
          <a:cs typeface="+mn-cs"/>
        </a:defRPr>
      </a:lvl6pPr>
      <a:lvl7pPr marL="3129168" algn="l" rtl="0" eaLnBrk="1" latinLnBrk="1" hangingPunct="1">
        <a:defRPr kumimoji="0" kern="1200">
          <a:solidFill>
            <a:schemeClr val="tx1"/>
          </a:solidFill>
          <a:latin typeface="+mn-lt"/>
          <a:ea typeface="+mn-ea"/>
          <a:cs typeface="+mn-cs"/>
        </a:defRPr>
      </a:lvl7pPr>
      <a:lvl8pPr marL="3650696" algn="l" rtl="0" eaLnBrk="1" latinLnBrk="1" hangingPunct="1">
        <a:defRPr kumimoji="0" kern="1200">
          <a:solidFill>
            <a:schemeClr val="tx1"/>
          </a:solidFill>
          <a:latin typeface="+mn-lt"/>
          <a:ea typeface="+mn-ea"/>
          <a:cs typeface="+mn-cs"/>
        </a:defRPr>
      </a:lvl8pPr>
      <a:lvl9pPr marL="4172224" algn="l" rtl="0" eaLnBrk="1" latinLnBrk="1"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534988" y="1763713"/>
            <a:ext cx="9623425" cy="49911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a:defRPr sz="1200">
                <a:solidFill>
                  <a:schemeClr val="tx1">
                    <a:tint val="75000"/>
                  </a:schemeClr>
                </a:solidFill>
              </a:defRPr>
            </a:lvl1pPr>
          </a:lstStyle>
          <a:p>
            <a:fld id="{DC51C33D-A225-4EA2-9A0D-B13E66F40E56}" type="datetimeFigureOut">
              <a:rPr lang="ko-KR" altLang="en-US" smtClean="0"/>
              <a:pPr/>
              <a:t>2015-03-20</a:t>
            </a:fld>
            <a:endParaRPr lang="ko-KR" altLang="en-US" dirty="0"/>
          </a:p>
        </p:txBody>
      </p:sp>
      <p:sp>
        <p:nvSpPr>
          <p:cNvPr id="5" name="바닥글 개체 틀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a:defRPr sz="1200">
                <a:solidFill>
                  <a:schemeClr val="tx1">
                    <a:tint val="75000"/>
                  </a:schemeClr>
                </a:solidFill>
              </a:defRPr>
            </a:lvl1pPr>
          </a:lstStyle>
          <a:p>
            <a:fld id="{6D564333-1324-4687-A47D-3EB6D9DBF0F8}" type="slidenum">
              <a:rPr lang="ko-KR" altLang="en-US" smtClean="0"/>
              <a:pPr/>
              <a:t>‹#›</a:t>
            </a:fld>
            <a:endParaRPr lang="ko-KR" alt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6.png"/><Relationship Id="rId3" Type="http://schemas.openxmlformats.org/officeDocument/2006/relationships/image" Target="../media/image12.jpeg"/><Relationship Id="rId21" Type="http://schemas.openxmlformats.org/officeDocument/2006/relationships/image" Target="../media/image30.png"/><Relationship Id="rId34" Type="http://schemas.openxmlformats.org/officeDocument/2006/relationships/image" Target="../media/image7.jpe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5.gif"/><Relationship Id="rId2" Type="http://schemas.openxmlformats.org/officeDocument/2006/relationships/image" Target="../media/image3.jpeg"/><Relationship Id="rId16" Type="http://schemas.openxmlformats.org/officeDocument/2006/relationships/image" Target="../media/image25.jpeg"/><Relationship Id="rId20" Type="http://schemas.openxmlformats.org/officeDocument/2006/relationships/image" Target="../media/image29.png"/><Relationship Id="rId29" Type="http://schemas.openxmlformats.org/officeDocument/2006/relationships/image" Target="../media/image38.png"/><Relationship Id="rId41"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jpe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4.gif"/><Relationship Id="rId40" Type="http://schemas.openxmlformats.org/officeDocument/2006/relationships/image" Target="../media/image47.png"/><Relationship Id="rId5" Type="http://schemas.openxmlformats.org/officeDocument/2006/relationships/image" Target="../media/image14.jpeg"/><Relationship Id="rId15" Type="http://schemas.openxmlformats.org/officeDocument/2006/relationships/image" Target="../media/image24.jpe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3.gif"/><Relationship Id="rId10" Type="http://schemas.openxmlformats.org/officeDocument/2006/relationships/image" Target="../media/image19.jpe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hyperlink" Target="http://solutions.3m.com/wps/portal/3M/en_WW/Worldwide/W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34146" y="7073949"/>
            <a:ext cx="962057" cy="246189"/>
          </a:xfrm>
          <a:prstGeom prst="rect">
            <a:avLst/>
          </a:prstGeom>
          <a:noFill/>
        </p:spPr>
        <p:txBody>
          <a:bodyPr wrap="none" lIns="91408" tIns="45704" rIns="91408" bIns="45704" rtlCol="0">
            <a:spAutoFit/>
          </a:bodyPr>
          <a:lstStyle/>
          <a:p>
            <a:pPr algn="r"/>
            <a:r>
              <a:rPr lang="en-US" altLang="ko-KR" sz="1000" dirty="0" smtClean="0">
                <a:solidFill>
                  <a:schemeClr val="bg1"/>
                </a:solidFill>
                <a:latin typeface="+mn-ea"/>
                <a:ea typeface="+mn-ea"/>
              </a:rPr>
              <a:t>[V_20111209]</a:t>
            </a:r>
            <a:endParaRPr lang="ko-KR" altLang="en-US" sz="1000" dirty="0">
              <a:solidFill>
                <a:schemeClr val="bg1"/>
              </a:solidFill>
              <a:latin typeface="+mn-ea"/>
              <a:ea typeface="+mn-ea"/>
            </a:endParaRPr>
          </a:p>
        </p:txBody>
      </p:sp>
      <p:pic>
        <p:nvPicPr>
          <p:cNvPr id="9" name="그림 3" descr="Untitled-10.jpg"/>
          <p:cNvPicPr>
            <a:picLocks noChangeAspect="1"/>
          </p:cNvPicPr>
          <p:nvPr/>
        </p:nvPicPr>
        <p:blipFill>
          <a:blip r:embed="rId3" cstate="print"/>
          <a:srcRect l="6300" b="1837"/>
          <a:stretch>
            <a:fillRect/>
          </a:stretch>
        </p:blipFill>
        <p:spPr bwMode="auto">
          <a:xfrm>
            <a:off x="5683537" y="0"/>
            <a:ext cx="5009863" cy="1795828"/>
          </a:xfrm>
          <a:prstGeom prst="rect">
            <a:avLst/>
          </a:prstGeom>
          <a:noFill/>
          <a:ln w="9525">
            <a:noFill/>
            <a:miter lim="800000"/>
            <a:headEnd/>
            <a:tailEnd/>
          </a:ln>
        </p:spPr>
      </p:pic>
      <p:grpSp>
        <p:nvGrpSpPr>
          <p:cNvPr id="11" name="그룹 10"/>
          <p:cNvGrpSpPr/>
          <p:nvPr/>
        </p:nvGrpSpPr>
        <p:grpSpPr>
          <a:xfrm>
            <a:off x="522164" y="2988543"/>
            <a:ext cx="5742532" cy="1227911"/>
            <a:chOff x="522164" y="2628503"/>
            <a:chExt cx="5742532" cy="1227911"/>
          </a:xfrm>
        </p:grpSpPr>
        <p:sp>
          <p:nvSpPr>
            <p:cNvPr id="6" name="TextBox 5"/>
            <p:cNvSpPr txBox="1"/>
            <p:nvPr/>
          </p:nvSpPr>
          <p:spPr>
            <a:xfrm>
              <a:off x="1026220" y="2628503"/>
              <a:ext cx="5238476" cy="707886"/>
            </a:xfrm>
            <a:prstGeom prst="rect">
              <a:avLst/>
            </a:prstGeom>
            <a:noFill/>
          </p:spPr>
          <p:txBody>
            <a:bodyPr wrap="square" rtlCol="0">
              <a:spAutoFit/>
            </a:bodyPr>
            <a:lstStyle/>
            <a:p>
              <a:r>
                <a:rPr lang="en-US" altLang="ko-KR" sz="4000" b="1" spc="-40" dirty="0" smtClean="0">
                  <a:solidFill>
                    <a:srgbClr val="002060"/>
                  </a:solidFill>
                  <a:latin typeface="나눔고딕 ExtraBold" charset="-127"/>
                  <a:ea typeface="나눔고딕 ExtraBold" charset="-127"/>
                  <a:cs typeface="Verdana" pitchFamily="34" charset="0"/>
                </a:rPr>
                <a:t>I.O. TRADING INC.</a:t>
              </a:r>
            </a:p>
          </p:txBody>
        </p:sp>
        <p:pic>
          <p:nvPicPr>
            <p:cNvPr id="7" name="Picture 6"/>
            <p:cNvPicPr>
              <a:picLocks noChangeAspect="1" noChangeArrowheads="1"/>
            </p:cNvPicPr>
            <p:nvPr/>
          </p:nvPicPr>
          <p:blipFill>
            <a:blip r:embed="rId4" cstate="print"/>
            <a:srcRect/>
            <a:stretch>
              <a:fillRect/>
            </a:stretch>
          </p:blipFill>
          <p:spPr bwMode="auto">
            <a:xfrm>
              <a:off x="522164" y="2772519"/>
              <a:ext cx="432048" cy="432048"/>
            </a:xfrm>
            <a:prstGeom prst="rect">
              <a:avLst/>
            </a:prstGeom>
            <a:noFill/>
            <a:ln w="9525">
              <a:noFill/>
              <a:miter lim="800000"/>
              <a:headEnd/>
              <a:tailEnd/>
            </a:ln>
          </p:spPr>
        </p:pic>
        <p:sp>
          <p:nvSpPr>
            <p:cNvPr id="10" name="직사각형 9"/>
            <p:cNvSpPr/>
            <p:nvPr/>
          </p:nvSpPr>
          <p:spPr>
            <a:xfrm>
              <a:off x="522164" y="3348583"/>
              <a:ext cx="2880917" cy="507831"/>
            </a:xfrm>
            <a:prstGeom prst="rect">
              <a:avLst/>
            </a:prstGeom>
          </p:spPr>
          <p:txBody>
            <a:bodyPr wrap="none">
              <a:spAutoFit/>
            </a:bodyPr>
            <a:lstStyle/>
            <a:p>
              <a:pPr>
                <a:lnSpc>
                  <a:spcPct val="150000"/>
                </a:lnSpc>
              </a:pPr>
              <a:r>
                <a:rPr lang="en-US" altLang="ko-KR" spc="-40" dirty="0" smtClean="0">
                  <a:solidFill>
                    <a:srgbClr val="0099FF"/>
                  </a:solidFill>
                  <a:latin typeface="나눔고딕 ExtraBold" charset="-127"/>
                  <a:ea typeface="나눔고딕 ExtraBold" charset="-127"/>
                  <a:cs typeface="Verdana" pitchFamily="34" charset="0"/>
                </a:rPr>
                <a:t>COMPANY PROFILE  </a:t>
              </a:r>
              <a:r>
                <a:rPr lang="en-US" altLang="ko-KR" kern="800" spc="-10" dirty="0" smtClean="0">
                  <a:solidFill>
                    <a:srgbClr val="0099FF"/>
                  </a:solidFill>
                  <a:latin typeface="나눔고딕 ExtraBold" charset="-127"/>
                  <a:ea typeface="나눔고딕 ExtraBold" charset="-127"/>
                  <a:cs typeface="Verdana" pitchFamily="34" charset="0"/>
                </a:rPr>
                <a:t>2014</a:t>
              </a:r>
              <a:endParaRPr lang="ko-KR" altLang="en-US" sz="1400" kern="800" spc="-10" dirty="0">
                <a:solidFill>
                  <a:srgbClr val="0099FF"/>
                </a:solidFill>
                <a:latin typeface="나눔고딕 ExtraBold" charset="-127"/>
                <a:ea typeface="나눔고딕 ExtraBold" charset="-127"/>
                <a:cs typeface="Verdana"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p:cNvCxnSpPr/>
          <p:nvPr/>
        </p:nvCxnSpPr>
        <p:spPr>
          <a:xfrm>
            <a:off x="162124" y="612279"/>
            <a:ext cx="8568952"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0" y="1188343"/>
            <a:ext cx="3977566"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rot="5400000">
            <a:off x="3923566" y="1242155"/>
            <a:ext cx="108000" cy="1965"/>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0" y="1636021"/>
            <a:ext cx="3977566"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rot="5400000">
            <a:off x="3923566" y="1575532"/>
            <a:ext cx="108000" cy="1965"/>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86260" y="1260351"/>
            <a:ext cx="2592288" cy="369283"/>
          </a:xfrm>
          <a:prstGeom prst="rect">
            <a:avLst/>
          </a:prstGeom>
          <a:noFill/>
        </p:spPr>
        <p:txBody>
          <a:bodyPr wrap="square" lIns="91392" tIns="45696" rIns="91392" bIns="45696">
            <a:spAutoFit/>
          </a:bodyPr>
          <a:lstStyle/>
          <a:p>
            <a:pPr lvl="0">
              <a:defRPr/>
            </a:pPr>
            <a:r>
              <a:rPr kumimoji="0" lang="en-US" altLang="ko-KR" b="1" dirty="0" smtClean="0">
                <a:solidFill>
                  <a:srgbClr val="0033CC"/>
                </a:solidFill>
                <a:latin typeface="+mn-ea"/>
              </a:rPr>
              <a:t> </a:t>
            </a:r>
            <a:r>
              <a:rPr lang="en-US" altLang="ko-KR" b="1" dirty="0" smtClean="0">
                <a:solidFill>
                  <a:srgbClr val="0033CC"/>
                </a:solidFill>
                <a:latin typeface="맑은 고딕"/>
                <a:ea typeface="맑은 고딕"/>
              </a:rPr>
              <a:t>1. Introduction</a:t>
            </a:r>
            <a:endParaRPr lang="ko-KR" altLang="en-US" b="1" dirty="0">
              <a:solidFill>
                <a:srgbClr val="0033CC"/>
              </a:solidFill>
              <a:latin typeface="맑은 고딕"/>
              <a:ea typeface="맑은 고딕"/>
            </a:endParaRPr>
          </a:p>
        </p:txBody>
      </p:sp>
      <p:sp>
        <p:nvSpPr>
          <p:cNvPr id="23" name="직사각형 22"/>
          <p:cNvSpPr/>
          <p:nvPr/>
        </p:nvSpPr>
        <p:spPr>
          <a:xfrm>
            <a:off x="3762524" y="2412479"/>
            <a:ext cx="6120680" cy="3614451"/>
          </a:xfrm>
          <a:prstGeom prst="rect">
            <a:avLst/>
          </a:prstGeom>
        </p:spPr>
        <p:txBody>
          <a:bodyPr wrap="square">
            <a:spAutoFit/>
          </a:bodyPr>
          <a:lstStyle/>
          <a:p>
            <a:pPr algn="just">
              <a:lnSpc>
                <a:spcPct val="150000"/>
              </a:lnSpc>
              <a:buNone/>
            </a:pPr>
            <a:r>
              <a:rPr lang="en-US" altLang="ko-KR" sz="1100" dirty="0" smtClean="0">
                <a:solidFill>
                  <a:srgbClr val="5F5F5F"/>
                </a:solidFill>
                <a:latin typeface="맑은 고딕" pitchFamily="50" charset="-127"/>
                <a:ea typeface="맑은 고딕" pitchFamily="50" charset="-127"/>
              </a:rPr>
              <a:t>After founded in 1999,</a:t>
            </a:r>
            <a:r>
              <a:rPr lang="en-US" altLang="ko-KR" sz="1100" dirty="0" smtClean="0">
                <a:latin typeface="맑은 고딕" pitchFamily="50" charset="-127"/>
                <a:ea typeface="맑은 고딕" pitchFamily="50" charset="-127"/>
              </a:rPr>
              <a:t>  </a:t>
            </a:r>
            <a:r>
              <a:rPr lang="en-US" altLang="ko-KR" sz="1100" b="1" dirty="0" smtClean="0">
                <a:solidFill>
                  <a:srgbClr val="0099FF"/>
                </a:solidFill>
                <a:latin typeface="맑은 고딕" pitchFamily="50" charset="-127"/>
                <a:ea typeface="맑은 고딕" pitchFamily="50" charset="-127"/>
              </a:rPr>
              <a:t>IO Trading Incorporation </a:t>
            </a:r>
            <a:r>
              <a:rPr lang="en-US" altLang="ko-KR" sz="1100" dirty="0" smtClean="0">
                <a:solidFill>
                  <a:srgbClr val="5F5F5F"/>
                </a:solidFill>
                <a:latin typeface="맑은 고딕" pitchFamily="50" charset="-127"/>
                <a:ea typeface="맑은 고딕" pitchFamily="50" charset="-127"/>
              </a:rPr>
              <a:t>has  grown as a specialized trading company in Petrochemical and chemicals field through persistent efforts and innovative challenges.  We has been accumulated and expanded our items from additives fro ABS, PS, EPS, Engineering Plastics to Composite materials for SMC, BMC, RTM and Prepreg.  </a:t>
            </a:r>
          </a:p>
          <a:p>
            <a:pPr algn="just">
              <a:lnSpc>
                <a:spcPct val="150000"/>
              </a:lnSpc>
              <a:buNone/>
            </a:pPr>
            <a:r>
              <a:rPr lang="en-US" altLang="ko-KR" sz="1100" dirty="0" smtClean="0">
                <a:solidFill>
                  <a:srgbClr val="5F5F5F"/>
                </a:solidFill>
                <a:latin typeface="맑은 고딕" pitchFamily="50" charset="-127"/>
                <a:ea typeface="맑은 고딕" pitchFamily="50" charset="-127"/>
              </a:rPr>
              <a:t>Today, </a:t>
            </a:r>
            <a:r>
              <a:rPr lang="en-US" altLang="ko-KR" sz="1100" b="1" dirty="0" smtClean="0">
                <a:solidFill>
                  <a:srgbClr val="0099FF"/>
                </a:solidFill>
                <a:latin typeface="맑은 고딕" pitchFamily="50" charset="-127"/>
                <a:ea typeface="맑은 고딕" pitchFamily="50" charset="-127"/>
              </a:rPr>
              <a:t>I.O. Trading Inc. </a:t>
            </a:r>
            <a:r>
              <a:rPr lang="en-US" altLang="ko-KR" sz="1100" dirty="0" smtClean="0">
                <a:solidFill>
                  <a:srgbClr val="5F5F5F"/>
                </a:solidFill>
                <a:latin typeface="맑은 고딕" pitchFamily="50" charset="-127"/>
                <a:ea typeface="맑은 고딕" pitchFamily="50" charset="-127"/>
              </a:rPr>
              <a:t>is proud to build on this heritage by good partnership with our valuable customers.  Based on a lot of experience in sales &amp; marketing with professional technical knowledge,</a:t>
            </a:r>
            <a:r>
              <a:rPr lang="en-US" altLang="ko-KR" sz="1100" b="1" dirty="0" smtClean="0">
                <a:solidFill>
                  <a:srgbClr val="5F5F5F"/>
                </a:solidFill>
                <a:latin typeface="맑은 고딕" pitchFamily="50" charset="-127"/>
                <a:ea typeface="맑은 고딕" pitchFamily="50" charset="-127"/>
              </a:rPr>
              <a:t> </a:t>
            </a:r>
            <a:r>
              <a:rPr lang="en-US" altLang="ko-KR" sz="1100" b="1" dirty="0" smtClean="0">
                <a:solidFill>
                  <a:srgbClr val="0099FF"/>
                </a:solidFill>
                <a:latin typeface="맑은 고딕" pitchFamily="50" charset="-127"/>
                <a:ea typeface="맑은 고딕" pitchFamily="50" charset="-127"/>
              </a:rPr>
              <a:t>IO Trading Inc. </a:t>
            </a:r>
            <a:r>
              <a:rPr lang="en-US" altLang="ko-KR" sz="1100" dirty="0" smtClean="0">
                <a:solidFill>
                  <a:srgbClr val="5F5F5F"/>
                </a:solidFill>
                <a:latin typeface="맑은 고딕" pitchFamily="50" charset="-127"/>
                <a:ea typeface="맑은 고딕" pitchFamily="50" charset="-127"/>
              </a:rPr>
              <a:t>makes a new market-driven values and achievement through the better way.</a:t>
            </a:r>
          </a:p>
          <a:p>
            <a:pPr algn="just">
              <a:lnSpc>
                <a:spcPct val="150000"/>
              </a:lnSpc>
              <a:buNone/>
            </a:pPr>
            <a:r>
              <a:rPr lang="en-US" altLang="ko-KR" sz="1100" dirty="0" smtClean="0">
                <a:solidFill>
                  <a:srgbClr val="5F5F5F"/>
                </a:solidFill>
                <a:latin typeface="맑은 고딕" pitchFamily="50" charset="-127"/>
                <a:ea typeface="맑은 고딕" pitchFamily="50" charset="-127"/>
              </a:rPr>
              <a:t>As we propose or</a:t>
            </a:r>
            <a:r>
              <a:rPr lang="ko-KR" altLang="en-US" sz="1100" dirty="0" smtClean="0">
                <a:solidFill>
                  <a:srgbClr val="5F5F5F"/>
                </a:solidFill>
                <a:latin typeface="맑은 고딕" pitchFamily="50" charset="-127"/>
                <a:ea typeface="맑은 고딕" pitchFamily="50" charset="-127"/>
              </a:rPr>
              <a:t> </a:t>
            </a:r>
            <a:r>
              <a:rPr lang="en-US" altLang="ko-KR" sz="1100" dirty="0" smtClean="0">
                <a:solidFill>
                  <a:srgbClr val="5F5F5F"/>
                </a:solidFill>
                <a:latin typeface="맑은 고딕" pitchFamily="50" charset="-127"/>
                <a:ea typeface="맑은 고딕" pitchFamily="50" charset="-127"/>
              </a:rPr>
              <a:t>develop the new items, we focus on  our priority to provide qualified products with precise market information. We also think honesty is one of important basic business factors to collaborate with our partners. </a:t>
            </a:r>
          </a:p>
          <a:p>
            <a:pPr algn="just">
              <a:lnSpc>
                <a:spcPct val="150000"/>
              </a:lnSpc>
              <a:buNone/>
            </a:pPr>
            <a:endParaRPr lang="en-US" altLang="ko-KR" sz="1100" dirty="0" smtClean="0">
              <a:solidFill>
                <a:srgbClr val="5F5F5F"/>
              </a:solidFill>
              <a:latin typeface="맑은 고딕" pitchFamily="50" charset="-127"/>
              <a:ea typeface="맑은 고딕" pitchFamily="50" charset="-127"/>
            </a:endParaRPr>
          </a:p>
          <a:p>
            <a:pPr algn="just">
              <a:lnSpc>
                <a:spcPct val="150000"/>
              </a:lnSpc>
              <a:buNone/>
            </a:pPr>
            <a:r>
              <a:rPr lang="en-US" altLang="ko-KR" sz="1100" dirty="0" smtClean="0">
                <a:solidFill>
                  <a:srgbClr val="5F5F5F"/>
                </a:solidFill>
                <a:latin typeface="맑은 고딕" pitchFamily="50" charset="-127"/>
                <a:ea typeface="맑은 고딕" pitchFamily="50" charset="-127"/>
              </a:rPr>
              <a:t>We believe that </a:t>
            </a:r>
            <a:r>
              <a:rPr lang="en-US" altLang="ko-KR" sz="1100" b="1" dirty="0" smtClean="0">
                <a:solidFill>
                  <a:srgbClr val="0099FF"/>
                </a:solidFill>
                <a:latin typeface="맑은 고딕" pitchFamily="50" charset="-127"/>
                <a:ea typeface="맑은 고딕" pitchFamily="50" charset="-127"/>
              </a:rPr>
              <a:t>I.O Trading Inc. </a:t>
            </a:r>
            <a:r>
              <a:rPr lang="en-US" altLang="ko-KR" sz="1100" dirty="0" smtClean="0">
                <a:solidFill>
                  <a:srgbClr val="5F5F5F"/>
                </a:solidFill>
                <a:latin typeface="맑은 고딕" pitchFamily="50" charset="-127"/>
                <a:ea typeface="맑은 고딕" pitchFamily="50" charset="-127"/>
              </a:rPr>
              <a:t>can provide the best solution for customers sufficiently.  As well as, our customers will be satisfied with us and developed the business successfully.</a:t>
            </a:r>
          </a:p>
        </p:txBody>
      </p:sp>
      <p:grpSp>
        <p:nvGrpSpPr>
          <p:cNvPr id="55" name="그룹 54"/>
          <p:cNvGrpSpPr/>
          <p:nvPr/>
        </p:nvGrpSpPr>
        <p:grpSpPr>
          <a:xfrm>
            <a:off x="0" y="7237015"/>
            <a:ext cx="10693400" cy="324248"/>
            <a:chOff x="0" y="7237015"/>
            <a:chExt cx="10693400" cy="324248"/>
          </a:xfrm>
        </p:grpSpPr>
        <p:grpSp>
          <p:nvGrpSpPr>
            <p:cNvPr id="56" name="그룹 37"/>
            <p:cNvGrpSpPr/>
            <p:nvPr/>
          </p:nvGrpSpPr>
          <p:grpSpPr>
            <a:xfrm>
              <a:off x="4914652" y="7237015"/>
              <a:ext cx="5778748" cy="324248"/>
              <a:chOff x="0" y="7237015"/>
              <a:chExt cx="5778748" cy="324248"/>
            </a:xfrm>
            <a:solidFill>
              <a:srgbClr val="0099FF"/>
            </a:solidFill>
          </p:grpSpPr>
          <p:sp>
            <p:nvSpPr>
              <p:cNvPr id="61" name="직사각형 60"/>
              <p:cNvSpPr/>
              <p:nvPr/>
            </p:nvSpPr>
            <p:spPr>
              <a:xfrm>
                <a:off x="0" y="7237015"/>
                <a:ext cx="2250356" cy="32424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직사각형 61"/>
              <p:cNvSpPr/>
              <p:nvPr/>
            </p:nvSpPr>
            <p:spPr>
              <a:xfrm>
                <a:off x="4482604" y="7237015"/>
                <a:ext cx="720080" cy="324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3" name="직사각형 62"/>
              <p:cNvSpPr/>
              <p:nvPr/>
            </p:nvSpPr>
            <p:spPr>
              <a:xfrm>
                <a:off x="2250356" y="7237015"/>
                <a:ext cx="648072" cy="324248"/>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4" name="직사각형 63"/>
              <p:cNvSpPr/>
              <p:nvPr/>
            </p:nvSpPr>
            <p:spPr>
              <a:xfrm>
                <a:off x="2898428" y="7237263"/>
                <a:ext cx="197916"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66FFFF"/>
                  </a:solidFill>
                </a:endParaRPr>
              </a:p>
            </p:txBody>
          </p:sp>
          <p:sp>
            <p:nvSpPr>
              <p:cNvPr id="65" name="직사각형 64"/>
              <p:cNvSpPr/>
              <p:nvPr/>
            </p:nvSpPr>
            <p:spPr>
              <a:xfrm>
                <a:off x="4194572" y="7237015"/>
                <a:ext cx="288032" cy="324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6" name="직사각형 65"/>
              <p:cNvSpPr/>
              <p:nvPr/>
            </p:nvSpPr>
            <p:spPr>
              <a:xfrm>
                <a:off x="4482604" y="7237263"/>
                <a:ext cx="1296144"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66FFFF"/>
                  </a:solidFill>
                </a:endParaRPr>
              </a:p>
            </p:txBody>
          </p:sp>
        </p:grpSp>
        <p:sp>
          <p:nvSpPr>
            <p:cNvPr id="57" name="직사각형 56"/>
            <p:cNvSpPr/>
            <p:nvPr/>
          </p:nvSpPr>
          <p:spPr>
            <a:xfrm>
              <a:off x="0" y="7237015"/>
              <a:ext cx="4932760" cy="32424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8" name="직사각형 57"/>
            <p:cNvSpPr/>
            <p:nvPr/>
          </p:nvSpPr>
          <p:spPr>
            <a:xfrm>
              <a:off x="8010996" y="7237015"/>
              <a:ext cx="288032" cy="3242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직사각형 58"/>
            <p:cNvSpPr/>
            <p:nvPr/>
          </p:nvSpPr>
          <p:spPr>
            <a:xfrm>
              <a:off x="8299028" y="7237015"/>
              <a:ext cx="504056" cy="324248"/>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0" name="직사각형 59"/>
            <p:cNvSpPr/>
            <p:nvPr/>
          </p:nvSpPr>
          <p:spPr>
            <a:xfrm>
              <a:off x="8803084" y="7237015"/>
              <a:ext cx="360040" cy="324248"/>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pic>
        <p:nvPicPr>
          <p:cNvPr id="67" name="그림 3" descr="Untitled-10.jpg"/>
          <p:cNvPicPr>
            <a:picLocks noChangeAspect="1"/>
          </p:cNvPicPr>
          <p:nvPr/>
        </p:nvPicPr>
        <p:blipFill>
          <a:blip r:embed="rId3" cstate="print"/>
          <a:srcRect l="6300" b="1837"/>
          <a:stretch>
            <a:fillRect/>
          </a:stretch>
        </p:blipFill>
        <p:spPr bwMode="auto">
          <a:xfrm>
            <a:off x="162124" y="1224000"/>
            <a:ext cx="1004302" cy="360000"/>
          </a:xfrm>
          <a:prstGeom prst="rect">
            <a:avLst/>
          </a:prstGeom>
          <a:noFill/>
          <a:ln w="9525">
            <a:noFill/>
            <a:miter lim="800000"/>
            <a:headEnd/>
            <a:tailEnd/>
          </a:ln>
        </p:spPr>
      </p:pic>
      <p:pic>
        <p:nvPicPr>
          <p:cNvPr id="26" name="그림 25" descr="시험관.gif"/>
          <p:cNvPicPr>
            <a:picLocks noChangeAspect="1"/>
          </p:cNvPicPr>
          <p:nvPr/>
        </p:nvPicPr>
        <p:blipFill>
          <a:blip r:embed="rId4" cstate="print"/>
          <a:stretch>
            <a:fillRect/>
          </a:stretch>
        </p:blipFill>
        <p:spPr>
          <a:xfrm>
            <a:off x="2034332" y="2700511"/>
            <a:ext cx="1440160" cy="1165577"/>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666180" y="3636615"/>
            <a:ext cx="1888794" cy="2160240"/>
          </a:xfrm>
          <a:prstGeom prst="rect">
            <a:avLst/>
          </a:prstGeom>
          <a:noFill/>
          <a:ln w="9525">
            <a:noFill/>
            <a:miter lim="800000"/>
            <a:headEnd/>
            <a:tailEnd/>
          </a:ln>
        </p:spPr>
      </p:pic>
      <p:pic>
        <p:nvPicPr>
          <p:cNvPr id="27" name="Picture 2" descr="C:\Users\장민철\Desktop\my docu\MC Jang Documents\Jang 's Buisness\I.O. Trading Inc\회사소개\IO Trading Inc. Logo 1.jpg"/>
          <p:cNvPicPr>
            <a:picLocks noChangeAspect="1" noChangeArrowheads="1"/>
          </p:cNvPicPr>
          <p:nvPr/>
        </p:nvPicPr>
        <p:blipFill>
          <a:blip r:embed="rId6" cstate="print"/>
          <a:srcRect/>
          <a:stretch>
            <a:fillRect/>
          </a:stretch>
        </p:blipFill>
        <p:spPr bwMode="auto">
          <a:xfrm>
            <a:off x="8528443" y="418488"/>
            <a:ext cx="1823191" cy="40515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그룹 7"/>
          <p:cNvGrpSpPr/>
          <p:nvPr/>
        </p:nvGrpSpPr>
        <p:grpSpPr>
          <a:xfrm>
            <a:off x="0" y="612279"/>
            <a:ext cx="8731076" cy="1025330"/>
            <a:chOff x="0" y="612279"/>
            <a:chExt cx="8731076" cy="1025330"/>
          </a:xfrm>
        </p:grpSpPr>
        <p:cxnSp>
          <p:nvCxnSpPr>
            <p:cNvPr id="9" name="직선 연결선 8"/>
            <p:cNvCxnSpPr/>
            <p:nvPr/>
          </p:nvCxnSpPr>
          <p:spPr>
            <a:xfrm>
              <a:off x="162124" y="612279"/>
              <a:ext cx="8568952"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 name="그룹 12"/>
            <p:cNvGrpSpPr/>
            <p:nvPr/>
          </p:nvGrpSpPr>
          <p:grpSpPr>
            <a:xfrm>
              <a:off x="0" y="1188343"/>
              <a:ext cx="3978548" cy="449266"/>
              <a:chOff x="4489444" y="2066119"/>
              <a:chExt cx="3215504" cy="449266"/>
            </a:xfrm>
          </p:grpSpPr>
          <p:cxnSp>
            <p:nvCxnSpPr>
              <p:cNvPr id="17" name="직선 연결선 16"/>
              <p:cNvCxnSpPr/>
              <p:nvPr/>
            </p:nvCxnSpPr>
            <p:spPr>
              <a:xfrm>
                <a:off x="4489444" y="2066119"/>
                <a:ext cx="321471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rot="5400000">
                <a:off x="7650154" y="2120119"/>
                <a:ext cx="10800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4489444" y="2513797"/>
                <a:ext cx="321471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rot="5400000">
                <a:off x="7650154" y="2453496"/>
                <a:ext cx="10800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386260" y="1260351"/>
              <a:ext cx="2592288" cy="369283"/>
            </a:xfrm>
            <a:prstGeom prst="rect">
              <a:avLst/>
            </a:prstGeom>
            <a:noFill/>
          </p:spPr>
          <p:txBody>
            <a:bodyPr wrap="square" lIns="91392" tIns="45696" rIns="91392" bIns="45696">
              <a:spAutoFit/>
            </a:bodyPr>
            <a:lstStyle/>
            <a:p>
              <a:pPr lvl="0">
                <a:defRPr/>
              </a:pPr>
              <a:r>
                <a:rPr kumimoji="0" lang="en-US" altLang="ko-KR" b="1" dirty="0" smtClean="0">
                  <a:solidFill>
                    <a:srgbClr val="0033CC"/>
                  </a:solidFill>
                  <a:latin typeface="+mn-ea"/>
                </a:rPr>
                <a:t> </a:t>
              </a:r>
              <a:r>
                <a:rPr lang="en-US" altLang="ko-KR" b="1" dirty="0" smtClean="0">
                  <a:solidFill>
                    <a:srgbClr val="0033CC"/>
                  </a:solidFill>
                  <a:latin typeface="맑은 고딕"/>
                  <a:ea typeface="맑은 고딕"/>
                </a:rPr>
                <a:t>2. History</a:t>
              </a:r>
              <a:endParaRPr lang="ko-KR" altLang="en-US" b="1" dirty="0">
                <a:solidFill>
                  <a:srgbClr val="0033CC"/>
                </a:solidFill>
                <a:latin typeface="맑은 고딕"/>
                <a:ea typeface="맑은 고딕"/>
              </a:endParaRPr>
            </a:p>
          </p:txBody>
        </p:sp>
      </p:grpSp>
      <p:pic>
        <p:nvPicPr>
          <p:cNvPr id="49" name="그림 48" descr="연혁1.png"/>
          <p:cNvPicPr>
            <a:picLocks noChangeAspect="1"/>
          </p:cNvPicPr>
          <p:nvPr/>
        </p:nvPicPr>
        <p:blipFill>
          <a:blip r:embed="rId2" cstate="print"/>
          <a:stretch>
            <a:fillRect/>
          </a:stretch>
        </p:blipFill>
        <p:spPr>
          <a:xfrm>
            <a:off x="1674292" y="6156895"/>
            <a:ext cx="1523976" cy="623739"/>
          </a:xfrm>
          <a:prstGeom prst="rect">
            <a:avLst/>
          </a:prstGeom>
        </p:spPr>
      </p:pic>
      <p:pic>
        <p:nvPicPr>
          <p:cNvPr id="50" name="그림 49" descr="연혁4.png"/>
          <p:cNvPicPr>
            <a:picLocks noChangeAspect="1"/>
          </p:cNvPicPr>
          <p:nvPr/>
        </p:nvPicPr>
        <p:blipFill>
          <a:blip r:embed="rId3" cstate="print"/>
          <a:stretch>
            <a:fillRect/>
          </a:stretch>
        </p:blipFill>
        <p:spPr>
          <a:xfrm>
            <a:off x="4865523" y="2196455"/>
            <a:ext cx="2641419" cy="1506786"/>
          </a:xfrm>
          <a:prstGeom prst="rect">
            <a:avLst/>
          </a:prstGeom>
        </p:spPr>
      </p:pic>
      <p:pic>
        <p:nvPicPr>
          <p:cNvPr id="51" name="그림 50" descr="연혁2.png"/>
          <p:cNvPicPr>
            <a:picLocks noChangeAspect="1"/>
          </p:cNvPicPr>
          <p:nvPr/>
        </p:nvPicPr>
        <p:blipFill>
          <a:blip r:embed="rId4" cstate="print"/>
          <a:stretch>
            <a:fillRect/>
          </a:stretch>
        </p:blipFill>
        <p:spPr>
          <a:xfrm>
            <a:off x="2682404" y="5580831"/>
            <a:ext cx="1234191" cy="858518"/>
          </a:xfrm>
          <a:prstGeom prst="rect">
            <a:avLst/>
          </a:prstGeom>
        </p:spPr>
      </p:pic>
      <p:pic>
        <p:nvPicPr>
          <p:cNvPr id="52" name="그림 51" descr="연혁3.png"/>
          <p:cNvPicPr>
            <a:picLocks noChangeAspect="1"/>
          </p:cNvPicPr>
          <p:nvPr/>
        </p:nvPicPr>
        <p:blipFill>
          <a:blip r:embed="rId5" cstate="print"/>
          <a:stretch>
            <a:fillRect/>
          </a:stretch>
        </p:blipFill>
        <p:spPr>
          <a:xfrm>
            <a:off x="3411149" y="3355437"/>
            <a:ext cx="1986797" cy="2505470"/>
          </a:xfrm>
          <a:prstGeom prst="rect">
            <a:avLst/>
          </a:prstGeom>
        </p:spPr>
      </p:pic>
      <p:sp>
        <p:nvSpPr>
          <p:cNvPr id="54" name="TextBox 53"/>
          <p:cNvSpPr txBox="1"/>
          <p:nvPr/>
        </p:nvSpPr>
        <p:spPr>
          <a:xfrm>
            <a:off x="1746300" y="2340471"/>
            <a:ext cx="4663391" cy="769409"/>
          </a:xfrm>
          <a:prstGeom prst="rect">
            <a:avLst/>
          </a:prstGeom>
          <a:noFill/>
        </p:spPr>
        <p:txBody>
          <a:bodyPr wrap="none" lIns="91408" tIns="45704" rIns="91408" bIns="45704" rtlCol="0">
            <a:spAutoFit/>
          </a:bodyPr>
          <a:lstStyle/>
          <a:p>
            <a:pPr>
              <a:buFont typeface="Arial" pitchFamily="34" charset="0"/>
              <a:buChar char="•"/>
            </a:pPr>
            <a:r>
              <a:rPr lang="en-US" altLang="ko-KR" sz="1100" b="1" dirty="0" smtClean="0">
                <a:solidFill>
                  <a:schemeClr val="tx1">
                    <a:lumMod val="65000"/>
                    <a:lumOff val="35000"/>
                  </a:schemeClr>
                </a:solidFill>
                <a:latin typeface="나눔고딕" pitchFamily="50" charset="-127"/>
                <a:ea typeface="나눔고딕" pitchFamily="50" charset="-127"/>
              </a:rPr>
              <a:t> Sunny FC - </a:t>
            </a:r>
            <a:r>
              <a:rPr lang="en-US" altLang="ko-KR" sz="1100" b="1" dirty="0" smtClean="0">
                <a:solidFill>
                  <a:schemeClr val="tx1">
                    <a:lumMod val="65000"/>
                    <a:lumOff val="35000"/>
                  </a:schemeClr>
                </a:solidFill>
                <a:latin typeface="맑은 고딕" pitchFamily="50" charset="-127"/>
                <a:ea typeface="맑은 고딕" pitchFamily="50" charset="-127"/>
              </a:rPr>
              <a:t>signed an exclusive agent contract for </a:t>
            </a:r>
            <a:r>
              <a:rPr lang="en-US" altLang="ko-KR" sz="1100" b="1" dirty="0" err="1" smtClean="0">
                <a:solidFill>
                  <a:schemeClr val="tx1">
                    <a:lumMod val="65000"/>
                    <a:lumOff val="35000"/>
                  </a:schemeClr>
                </a:solidFill>
                <a:latin typeface="맑은 고딕" pitchFamily="50" charset="-127"/>
                <a:ea typeface="맑은 고딕" pitchFamily="50" charset="-127"/>
              </a:rPr>
              <a:t>Compatibilizer</a:t>
            </a:r>
            <a:r>
              <a:rPr lang="en-US" altLang="ko-KR" sz="1100" b="1" dirty="0" smtClean="0">
                <a:solidFill>
                  <a:schemeClr val="tx1">
                    <a:lumMod val="65000"/>
                    <a:lumOff val="35000"/>
                  </a:schemeClr>
                </a:solidFill>
                <a:latin typeface="나눔고딕" pitchFamily="50" charset="-127"/>
                <a:ea typeface="나눔고딕" pitchFamily="50" charset="-127"/>
              </a:rPr>
              <a:t> </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CNBM-signed an exclusive agent contract for SMC Binder</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Changzhou </a:t>
            </a:r>
            <a:r>
              <a:rPr lang="en-US" altLang="ko-KR" sz="1100" b="1" dirty="0" err="1" smtClean="0">
                <a:solidFill>
                  <a:schemeClr val="tx1">
                    <a:lumMod val="65000"/>
                    <a:lumOff val="35000"/>
                  </a:schemeClr>
                </a:solidFill>
                <a:latin typeface="맑은 고딕" pitchFamily="50" charset="-127"/>
                <a:ea typeface="맑은 고딕" pitchFamily="50" charset="-127"/>
              </a:rPr>
              <a:t>Tianma</a:t>
            </a:r>
            <a:r>
              <a:rPr lang="en-US" altLang="ko-KR" sz="1100" b="1" dirty="0" smtClean="0">
                <a:solidFill>
                  <a:schemeClr val="tx1">
                    <a:lumMod val="65000"/>
                    <a:lumOff val="35000"/>
                  </a:schemeClr>
                </a:solidFill>
                <a:latin typeface="맑은 고딕" pitchFamily="50" charset="-127"/>
                <a:ea typeface="맑은 고딕" pitchFamily="50" charset="-127"/>
              </a:rPr>
              <a:t> Group - signed an agent </a:t>
            </a:r>
          </a:p>
          <a:p>
            <a:r>
              <a:rPr lang="en-US" altLang="ko-KR" sz="1100" b="1" dirty="0" smtClean="0">
                <a:solidFill>
                  <a:schemeClr val="tx1">
                    <a:lumMod val="65000"/>
                    <a:lumOff val="35000"/>
                  </a:schemeClr>
                </a:solidFill>
                <a:latin typeface="맑은 고딕" pitchFamily="50" charset="-127"/>
                <a:ea typeface="맑은 고딕" pitchFamily="50" charset="-127"/>
              </a:rPr>
              <a:t>                                         contract for Glass Mat      </a:t>
            </a:r>
            <a:endParaRPr lang="ko-KR" altLang="ko-KR" sz="1100" b="1" dirty="0" smtClean="0">
              <a:solidFill>
                <a:schemeClr val="tx1">
                  <a:lumMod val="65000"/>
                  <a:lumOff val="35000"/>
                </a:schemeClr>
              </a:solidFill>
              <a:latin typeface="맑은 고딕" pitchFamily="50" charset="-127"/>
              <a:ea typeface="맑은 고딕" pitchFamily="50" charset="-127"/>
            </a:endParaRPr>
          </a:p>
        </p:txBody>
      </p:sp>
      <p:sp>
        <p:nvSpPr>
          <p:cNvPr id="55" name="TextBox 54"/>
          <p:cNvSpPr txBox="1"/>
          <p:nvPr/>
        </p:nvSpPr>
        <p:spPr>
          <a:xfrm>
            <a:off x="6302519" y="3420591"/>
            <a:ext cx="4390881" cy="1785072"/>
          </a:xfrm>
          <a:prstGeom prst="rect">
            <a:avLst/>
          </a:prstGeom>
          <a:noFill/>
        </p:spPr>
        <p:txBody>
          <a:bodyPr wrap="none" lIns="91408" tIns="45704" rIns="91408" bIns="45704" rtlCol="0">
            <a:spAutoFit/>
          </a:bodyPr>
          <a:lstStyle/>
          <a:p>
            <a:pPr>
              <a:buFont typeface="Arial" pitchFamily="34" charset="0"/>
              <a:buChar char="•"/>
            </a:pPr>
            <a:r>
              <a:rPr lang="en-US" altLang="ko-KR" sz="1100" b="1" dirty="0" smtClean="0">
                <a:solidFill>
                  <a:schemeClr val="tx1">
                    <a:lumMod val="65000"/>
                    <a:lumOff val="35000"/>
                  </a:schemeClr>
                </a:solidFill>
                <a:latin typeface="나눔고딕" pitchFamily="50" charset="-127"/>
                <a:ea typeface="나눔고딕" pitchFamily="50" charset="-127"/>
              </a:rPr>
              <a:t>  </a:t>
            </a:r>
            <a:r>
              <a:rPr lang="en-US" altLang="ko-KR" sz="1100" b="1" dirty="0" smtClean="0">
                <a:solidFill>
                  <a:schemeClr val="tx1">
                    <a:lumMod val="65000"/>
                    <a:lumOff val="35000"/>
                  </a:schemeClr>
                </a:solidFill>
                <a:latin typeface="맑은 고딕" pitchFamily="50" charset="-127"/>
                <a:ea typeface="맑은 고딕" pitchFamily="50" charset="-127"/>
              </a:rPr>
              <a:t>NIPPON A&amp;L–signed authorized agent contract</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FACI - signed authorized agent contract for METAL </a:t>
            </a:r>
          </a:p>
          <a:p>
            <a:r>
              <a:rPr lang="en-US" altLang="ko-KR" sz="1100" b="1" dirty="0" smtClean="0">
                <a:solidFill>
                  <a:schemeClr val="tx1">
                    <a:lumMod val="65000"/>
                    <a:lumOff val="35000"/>
                  </a:schemeClr>
                </a:solidFill>
                <a:latin typeface="맑은 고딕" pitchFamily="50" charset="-127"/>
                <a:ea typeface="맑은 고딕" pitchFamily="50" charset="-127"/>
              </a:rPr>
              <a:t>   </a:t>
            </a:r>
            <a:r>
              <a:rPr lang="en-US" altLang="ko-KR" sz="1100" b="1" dirty="0" err="1" smtClean="0">
                <a:solidFill>
                  <a:schemeClr val="tx1">
                    <a:lumMod val="65000"/>
                    <a:lumOff val="35000"/>
                  </a:schemeClr>
                </a:solidFill>
                <a:latin typeface="맑은 고딕" pitchFamily="50" charset="-127"/>
                <a:ea typeface="맑은 고딕" pitchFamily="50" charset="-127"/>
              </a:rPr>
              <a:t>Stearates</a:t>
            </a:r>
            <a:endParaRPr lang="ko-KR" altLang="ko-KR" sz="1100" b="1" dirty="0" smtClean="0">
              <a:solidFill>
                <a:schemeClr val="tx1">
                  <a:lumMod val="65000"/>
                  <a:lumOff val="35000"/>
                </a:schemeClr>
              </a:solidFill>
              <a:latin typeface="맑은 고딕" pitchFamily="50" charset="-127"/>
              <a:ea typeface="맑은 고딕" pitchFamily="50" charset="-127"/>
            </a:endParaRP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MITSUBISHI RAYON-signed authorized agent contract for </a:t>
            </a:r>
          </a:p>
          <a:p>
            <a:r>
              <a:rPr lang="en-US" altLang="ko-KR" sz="1100" b="1" dirty="0" smtClean="0">
                <a:solidFill>
                  <a:schemeClr val="tx1">
                    <a:lumMod val="65000"/>
                    <a:lumOff val="35000"/>
                  </a:schemeClr>
                </a:solidFill>
                <a:latin typeface="맑은 고딕" pitchFamily="50" charset="-127"/>
                <a:ea typeface="맑은 고딕" pitchFamily="50" charset="-127"/>
              </a:rPr>
              <a:t>   METABLEN</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MEADBROOK  INVENTIONS, INC - signed authorized agent </a:t>
            </a:r>
          </a:p>
          <a:p>
            <a:r>
              <a:rPr lang="en-US" altLang="ko-KR" sz="1100" b="1" dirty="0" smtClean="0">
                <a:solidFill>
                  <a:schemeClr val="tx1">
                    <a:lumMod val="65000"/>
                    <a:lumOff val="35000"/>
                  </a:schemeClr>
                </a:solidFill>
                <a:latin typeface="맑은 고딕" pitchFamily="50" charset="-127"/>
                <a:ea typeface="맑은 고딕" pitchFamily="50" charset="-127"/>
              </a:rPr>
              <a:t>   contract for Metal</a:t>
            </a:r>
            <a:endParaRPr lang="ko-KR" altLang="ko-KR" sz="1100" b="1" dirty="0" smtClean="0">
              <a:solidFill>
                <a:schemeClr val="tx1">
                  <a:lumMod val="65000"/>
                  <a:lumOff val="35000"/>
                </a:schemeClr>
              </a:solidFill>
              <a:latin typeface="맑은 고딕" pitchFamily="50" charset="-127"/>
              <a:ea typeface="맑은 고딕" pitchFamily="50" charset="-127"/>
            </a:endParaRP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DAQING HUAKE(GROUP) COMPANY–signed authorized </a:t>
            </a:r>
          </a:p>
          <a:p>
            <a:r>
              <a:rPr lang="en-US" altLang="ko-KR" sz="1100" b="1" dirty="0" smtClean="0">
                <a:solidFill>
                  <a:schemeClr val="tx1">
                    <a:lumMod val="65000"/>
                    <a:lumOff val="35000"/>
                  </a:schemeClr>
                </a:solidFill>
                <a:latin typeface="맑은 고딕" pitchFamily="50" charset="-127"/>
                <a:ea typeface="맑은 고딕" pitchFamily="50" charset="-127"/>
              </a:rPr>
              <a:t>   agent contract</a:t>
            </a:r>
            <a:endParaRPr lang="ko-KR" altLang="ko-KR" sz="1100" b="1" dirty="0" smtClean="0">
              <a:solidFill>
                <a:schemeClr val="tx1">
                  <a:lumMod val="65000"/>
                  <a:lumOff val="35000"/>
                </a:schemeClr>
              </a:solidFill>
              <a:latin typeface="맑은 고딕" pitchFamily="50" charset="-127"/>
              <a:ea typeface="맑은 고딕" pitchFamily="50" charset="-127"/>
            </a:endParaRP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Shin-Etsu Silicone - signed authorized agent contract</a:t>
            </a:r>
            <a:endParaRPr lang="ko-KR" altLang="ko-KR" sz="1100" b="1" dirty="0" smtClean="0">
              <a:solidFill>
                <a:schemeClr val="tx1">
                  <a:lumMod val="65000"/>
                  <a:lumOff val="35000"/>
                </a:schemeClr>
              </a:solidFill>
              <a:latin typeface="맑은 고딕" pitchFamily="50" charset="-127"/>
              <a:ea typeface="맑은 고딕" pitchFamily="50" charset="-127"/>
            </a:endParaRPr>
          </a:p>
        </p:txBody>
      </p:sp>
      <p:sp>
        <p:nvSpPr>
          <p:cNvPr id="56" name="TextBox 55"/>
          <p:cNvSpPr txBox="1"/>
          <p:nvPr/>
        </p:nvSpPr>
        <p:spPr>
          <a:xfrm>
            <a:off x="2826420" y="6588943"/>
            <a:ext cx="6859506" cy="600132"/>
          </a:xfrm>
          <a:prstGeom prst="rect">
            <a:avLst/>
          </a:prstGeom>
          <a:noFill/>
        </p:spPr>
        <p:txBody>
          <a:bodyPr wrap="none" lIns="91408" tIns="45704" rIns="91408" bIns="45704" rtlCol="0">
            <a:spAutoFit/>
          </a:bodyPr>
          <a:lstStyle/>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SUMITOMO SEIKA CHEMICALS - Exclusive authorized dealer to sell Polyethylene Fine Powder  </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FACI (ITALY) – signed dealership a contact to sell METAL STEARATES.</a:t>
            </a:r>
          </a:p>
          <a:p>
            <a:pPr>
              <a:buFont typeface="Arial" pitchFamily="34" charset="0"/>
              <a:buChar char="•"/>
            </a:pPr>
            <a:r>
              <a:rPr lang="ko-KR" altLang="en-US" sz="1100" b="1" dirty="0" smtClean="0">
                <a:solidFill>
                  <a:schemeClr val="tx1">
                    <a:lumMod val="65000"/>
                    <a:lumOff val="35000"/>
                  </a:schemeClr>
                </a:solidFill>
                <a:latin typeface="맑은 고딕" pitchFamily="50" charset="-127"/>
                <a:ea typeface="맑은 고딕" pitchFamily="50" charset="-127"/>
              </a:rPr>
              <a:t>  </a:t>
            </a:r>
            <a:r>
              <a:rPr lang="en-US" altLang="ko-KR" sz="1100" b="1" dirty="0" smtClean="0">
                <a:solidFill>
                  <a:schemeClr val="tx1">
                    <a:lumMod val="65000"/>
                    <a:lumOff val="35000"/>
                  </a:schemeClr>
                </a:solidFill>
                <a:latin typeface="맑은 고딕" pitchFamily="50" charset="-127"/>
                <a:ea typeface="맑은 고딕" pitchFamily="50" charset="-127"/>
              </a:rPr>
              <a:t>Founded I.O Trading as private company in 1999. </a:t>
            </a:r>
            <a:endParaRPr lang="ko-KR" altLang="en-US" sz="1100" b="1" dirty="0">
              <a:solidFill>
                <a:schemeClr val="tx1">
                  <a:lumMod val="65000"/>
                  <a:lumOff val="35000"/>
                </a:schemeClr>
              </a:solidFill>
              <a:latin typeface="맑은 고딕" pitchFamily="50" charset="-127"/>
              <a:ea typeface="맑은 고딕" pitchFamily="50" charset="-127"/>
            </a:endParaRPr>
          </a:p>
        </p:txBody>
      </p:sp>
      <p:sp>
        <p:nvSpPr>
          <p:cNvPr id="57" name="TextBox 56"/>
          <p:cNvSpPr txBox="1"/>
          <p:nvPr/>
        </p:nvSpPr>
        <p:spPr>
          <a:xfrm>
            <a:off x="4842644" y="5436815"/>
            <a:ext cx="5012846" cy="1107963"/>
          </a:xfrm>
          <a:prstGeom prst="rect">
            <a:avLst/>
          </a:prstGeom>
          <a:noFill/>
        </p:spPr>
        <p:txBody>
          <a:bodyPr wrap="none" lIns="91408" tIns="45704" rIns="91408" bIns="45704" rtlCol="0">
            <a:spAutoFit/>
          </a:bodyPr>
          <a:lstStyle/>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SANYO  CHEMICAL INDUSTRIES - signed authorized agent contract </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Kao Corporation - signed authorized agent contract  for EB-WAX</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a:t>
            </a:r>
            <a:r>
              <a:rPr lang="en-US" altLang="ko-KR" sz="1100" b="1" dirty="0" err="1" smtClean="0">
                <a:solidFill>
                  <a:schemeClr val="tx1">
                    <a:lumMod val="65000"/>
                    <a:lumOff val="35000"/>
                  </a:schemeClr>
                </a:solidFill>
                <a:latin typeface="맑은 고딕" pitchFamily="50" charset="-127"/>
                <a:ea typeface="맑은 고딕" pitchFamily="50" charset="-127"/>
              </a:rPr>
              <a:t>Ecogreen</a:t>
            </a:r>
            <a:r>
              <a:rPr lang="en-US" altLang="ko-KR" sz="1100" b="1" dirty="0" smtClean="0">
                <a:solidFill>
                  <a:schemeClr val="tx1">
                    <a:lumMod val="65000"/>
                    <a:lumOff val="35000"/>
                  </a:schemeClr>
                </a:solidFill>
                <a:latin typeface="맑은 고딕" pitchFamily="50" charset="-127"/>
                <a:ea typeface="맑은 고딕" pitchFamily="50" charset="-127"/>
              </a:rPr>
              <a:t> Oleo Chemicals  -  Refined Glycerin, authorized agent </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DENKA - </a:t>
            </a:r>
            <a:r>
              <a:rPr lang="en-US" altLang="ko-KR" sz="1100" b="1" dirty="0" err="1" smtClean="0">
                <a:solidFill>
                  <a:schemeClr val="tx1">
                    <a:lumMod val="65000"/>
                    <a:lumOff val="35000"/>
                  </a:schemeClr>
                </a:solidFill>
                <a:latin typeface="맑은 고딕" pitchFamily="50" charset="-127"/>
                <a:ea typeface="맑은 고딕" pitchFamily="50" charset="-127"/>
              </a:rPr>
              <a:t>Maleimide</a:t>
            </a:r>
            <a:r>
              <a:rPr lang="en-US" altLang="ko-KR" sz="1100" b="1" dirty="0" smtClean="0">
                <a:solidFill>
                  <a:schemeClr val="tx1">
                    <a:lumMod val="65000"/>
                    <a:lumOff val="35000"/>
                  </a:schemeClr>
                </a:solidFill>
                <a:latin typeface="맑은 고딕" pitchFamily="50" charset="-127"/>
                <a:ea typeface="맑은 고딕" pitchFamily="50" charset="-127"/>
              </a:rPr>
              <a:t> type heat resistance modifier, authorized dealer</a:t>
            </a:r>
            <a:endParaRPr lang="ko-KR" altLang="ko-KR" sz="1100" b="1" dirty="0" smtClean="0">
              <a:solidFill>
                <a:schemeClr val="tx1">
                  <a:lumMod val="65000"/>
                  <a:lumOff val="35000"/>
                </a:schemeClr>
              </a:solidFill>
              <a:latin typeface="맑은 고딕" pitchFamily="50" charset="-127"/>
              <a:ea typeface="맑은 고딕" pitchFamily="50" charset="-127"/>
            </a:endParaRP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DAISO - Chlorinated Polyethylene,  exclusive authorized dealer</a:t>
            </a:r>
            <a:endParaRPr lang="ko-KR" altLang="ko-KR" sz="1100" b="1" dirty="0" smtClean="0">
              <a:solidFill>
                <a:schemeClr val="tx1">
                  <a:lumMod val="65000"/>
                  <a:lumOff val="35000"/>
                </a:schemeClr>
              </a:solidFill>
              <a:latin typeface="맑은 고딕" pitchFamily="50" charset="-127"/>
              <a:ea typeface="맑은 고딕" pitchFamily="50" charset="-127"/>
            </a:endParaRP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KYODO CHEMICAL  - Tin-Stabilizer, exclusive authorized dealer</a:t>
            </a:r>
            <a:endParaRPr lang="ko-KR" altLang="ko-KR" sz="1100" b="1" dirty="0" smtClean="0">
              <a:solidFill>
                <a:schemeClr val="tx1">
                  <a:lumMod val="65000"/>
                  <a:lumOff val="35000"/>
                </a:schemeClr>
              </a:solidFill>
              <a:latin typeface="맑은 고딕" pitchFamily="50" charset="-127"/>
              <a:ea typeface="맑은 고딕" pitchFamily="50" charset="-127"/>
            </a:endParaRPr>
          </a:p>
        </p:txBody>
      </p:sp>
      <p:sp>
        <p:nvSpPr>
          <p:cNvPr id="60" name="TextBox 59"/>
          <p:cNvSpPr txBox="1"/>
          <p:nvPr/>
        </p:nvSpPr>
        <p:spPr>
          <a:xfrm>
            <a:off x="2106340" y="6804967"/>
            <a:ext cx="620618" cy="307744"/>
          </a:xfrm>
          <a:prstGeom prst="rect">
            <a:avLst/>
          </a:prstGeom>
          <a:noFill/>
        </p:spPr>
        <p:txBody>
          <a:bodyPr wrap="none" lIns="91408" tIns="45704" rIns="91408" bIns="45704" rtlCol="0">
            <a:spAutoFit/>
          </a:bodyPr>
          <a:lstStyle/>
          <a:p>
            <a:r>
              <a:rPr lang="en-US" altLang="ko-KR" sz="1400" dirty="0" smtClean="0">
                <a:latin typeface="나눔고딕 ExtraBold" pitchFamily="50" charset="-127"/>
                <a:ea typeface="나눔고딕 ExtraBold" pitchFamily="50" charset="-127"/>
              </a:rPr>
              <a:t>1999</a:t>
            </a:r>
            <a:endParaRPr lang="ko-KR" altLang="en-US" sz="1400" dirty="0">
              <a:latin typeface="나눔고딕 ExtraBold" pitchFamily="50" charset="-127"/>
              <a:ea typeface="나눔고딕 ExtraBold" pitchFamily="50" charset="-127"/>
            </a:endParaRPr>
          </a:p>
        </p:txBody>
      </p:sp>
      <p:sp>
        <p:nvSpPr>
          <p:cNvPr id="63" name="TextBox 62"/>
          <p:cNvSpPr txBox="1"/>
          <p:nvPr/>
        </p:nvSpPr>
        <p:spPr>
          <a:xfrm>
            <a:off x="4194572" y="5508823"/>
            <a:ext cx="620618" cy="307744"/>
          </a:xfrm>
          <a:prstGeom prst="rect">
            <a:avLst/>
          </a:prstGeom>
          <a:noFill/>
        </p:spPr>
        <p:txBody>
          <a:bodyPr wrap="none" lIns="91408" tIns="45704" rIns="91408" bIns="45704" rtlCol="0">
            <a:spAutoFit/>
          </a:bodyPr>
          <a:lstStyle/>
          <a:p>
            <a:r>
              <a:rPr lang="en-US" altLang="ko-KR" sz="1400" dirty="0" smtClean="0">
                <a:latin typeface="나눔고딕 ExtraBold" pitchFamily="50" charset="-127"/>
                <a:ea typeface="나눔고딕 ExtraBold" pitchFamily="50" charset="-127"/>
              </a:rPr>
              <a:t>2000</a:t>
            </a:r>
            <a:endParaRPr lang="ko-KR" altLang="en-US" sz="1400" dirty="0">
              <a:latin typeface="나눔고딕 ExtraBold" pitchFamily="50" charset="-127"/>
              <a:ea typeface="나눔고딕 ExtraBold" pitchFamily="50" charset="-127"/>
            </a:endParaRPr>
          </a:p>
        </p:txBody>
      </p:sp>
      <p:sp>
        <p:nvSpPr>
          <p:cNvPr id="64" name="TextBox 63"/>
          <p:cNvSpPr txBox="1"/>
          <p:nvPr/>
        </p:nvSpPr>
        <p:spPr>
          <a:xfrm>
            <a:off x="1242244" y="2052439"/>
            <a:ext cx="1224951" cy="307744"/>
          </a:xfrm>
          <a:prstGeom prst="rect">
            <a:avLst/>
          </a:prstGeom>
          <a:noFill/>
        </p:spPr>
        <p:txBody>
          <a:bodyPr wrap="none" lIns="91408" tIns="45704" rIns="91408" bIns="45704" rtlCol="0">
            <a:spAutoFit/>
          </a:bodyPr>
          <a:lstStyle/>
          <a:p>
            <a:r>
              <a:rPr lang="en-US" altLang="ko-KR" sz="1400" dirty="0" smtClean="0">
                <a:latin typeface="나눔고딕 ExtraBold" pitchFamily="50" charset="-127"/>
                <a:ea typeface="나눔고딕 ExtraBold" pitchFamily="50" charset="-127"/>
              </a:rPr>
              <a:t>2007~ </a:t>
            </a:r>
            <a:r>
              <a:rPr lang="en-US" altLang="ko-KR" sz="1400" dirty="0" smtClean="0">
                <a:latin typeface="나눔고딕 ExtraBold" pitchFamily="50" charset="-127"/>
                <a:ea typeface="나눔고딕 ExtraBold" pitchFamily="50" charset="-127"/>
              </a:rPr>
              <a:t>2014</a:t>
            </a:r>
            <a:endParaRPr lang="ko-KR" altLang="en-US" sz="1400" dirty="0">
              <a:latin typeface="나눔고딕 ExtraBold" pitchFamily="50" charset="-127"/>
              <a:ea typeface="나눔고딕 ExtraBold" pitchFamily="50" charset="-127"/>
            </a:endParaRPr>
          </a:p>
        </p:txBody>
      </p:sp>
      <p:grpSp>
        <p:nvGrpSpPr>
          <p:cNvPr id="65" name="그룹 64"/>
          <p:cNvGrpSpPr/>
          <p:nvPr/>
        </p:nvGrpSpPr>
        <p:grpSpPr>
          <a:xfrm>
            <a:off x="1846885" y="2225032"/>
            <a:ext cx="5568999" cy="4384998"/>
            <a:chOff x="1846883" y="2225030"/>
            <a:chExt cx="5568999" cy="4384998"/>
          </a:xfrm>
        </p:grpSpPr>
        <p:grpSp>
          <p:nvGrpSpPr>
            <p:cNvPr id="66" name="그룹 61"/>
            <p:cNvGrpSpPr/>
            <p:nvPr/>
          </p:nvGrpSpPr>
          <p:grpSpPr>
            <a:xfrm>
              <a:off x="1846883" y="2225030"/>
              <a:ext cx="5391075" cy="4312990"/>
              <a:chOff x="1592759" y="2275953"/>
              <a:chExt cx="5391075" cy="4312990"/>
            </a:xfrm>
          </p:grpSpPr>
          <p:sp>
            <p:nvSpPr>
              <p:cNvPr id="70" name="자유형 69"/>
              <p:cNvSpPr/>
              <p:nvPr/>
            </p:nvSpPr>
            <p:spPr>
              <a:xfrm>
                <a:off x="1592759" y="2275953"/>
                <a:ext cx="5372100" cy="4305300"/>
              </a:xfrm>
              <a:custGeom>
                <a:avLst/>
                <a:gdLst>
                  <a:gd name="connsiteX0" fmla="*/ 0 w 5372100"/>
                  <a:gd name="connsiteY0" fmla="*/ 4305300 h 4305300"/>
                  <a:gd name="connsiteX1" fmla="*/ 981075 w 5372100"/>
                  <a:gd name="connsiteY1" fmla="*/ 3971925 h 4305300"/>
                  <a:gd name="connsiteX2" fmla="*/ 1704975 w 5372100"/>
                  <a:gd name="connsiteY2" fmla="*/ 3400425 h 4305300"/>
                  <a:gd name="connsiteX3" fmla="*/ 3143250 w 5372100"/>
                  <a:gd name="connsiteY3" fmla="*/ 1190625 h 4305300"/>
                  <a:gd name="connsiteX4" fmla="*/ 5372100 w 5372100"/>
                  <a:gd name="connsiteY4" fmla="*/ 0 h 430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4305300">
                    <a:moveTo>
                      <a:pt x="0" y="4305300"/>
                    </a:moveTo>
                    <a:lnTo>
                      <a:pt x="981075" y="3971925"/>
                    </a:lnTo>
                    <a:lnTo>
                      <a:pt x="1704975" y="3400425"/>
                    </a:lnTo>
                    <a:lnTo>
                      <a:pt x="3143250" y="1190625"/>
                    </a:lnTo>
                    <a:lnTo>
                      <a:pt x="5372100" y="0"/>
                    </a:lnTo>
                  </a:path>
                </a:pathLst>
              </a:custGeom>
              <a:ln>
                <a:solidFill>
                  <a:schemeClr val="bg1">
                    <a:alpha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1" name="자유형 70"/>
              <p:cNvSpPr/>
              <p:nvPr/>
            </p:nvSpPr>
            <p:spPr>
              <a:xfrm>
                <a:off x="1611734" y="2283643"/>
                <a:ext cx="5372100" cy="4305300"/>
              </a:xfrm>
              <a:custGeom>
                <a:avLst/>
                <a:gdLst>
                  <a:gd name="connsiteX0" fmla="*/ 0 w 5372100"/>
                  <a:gd name="connsiteY0" fmla="*/ 4305300 h 4305300"/>
                  <a:gd name="connsiteX1" fmla="*/ 981075 w 5372100"/>
                  <a:gd name="connsiteY1" fmla="*/ 3971925 h 4305300"/>
                  <a:gd name="connsiteX2" fmla="*/ 1704975 w 5372100"/>
                  <a:gd name="connsiteY2" fmla="*/ 3400425 h 4305300"/>
                  <a:gd name="connsiteX3" fmla="*/ 3143250 w 5372100"/>
                  <a:gd name="connsiteY3" fmla="*/ 1190625 h 4305300"/>
                  <a:gd name="connsiteX4" fmla="*/ 5372100 w 5372100"/>
                  <a:gd name="connsiteY4" fmla="*/ 0 h 430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4305300">
                    <a:moveTo>
                      <a:pt x="0" y="4305300"/>
                    </a:moveTo>
                    <a:lnTo>
                      <a:pt x="981075" y="3971925"/>
                    </a:lnTo>
                    <a:lnTo>
                      <a:pt x="1704975" y="3400425"/>
                    </a:lnTo>
                    <a:lnTo>
                      <a:pt x="3143250" y="1190625"/>
                    </a:lnTo>
                    <a:lnTo>
                      <a:pt x="5372100" y="0"/>
                    </a:lnTo>
                  </a:path>
                </a:pathLst>
              </a:cu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67" name="그룹 62"/>
            <p:cNvGrpSpPr/>
            <p:nvPr/>
          </p:nvGrpSpPr>
          <p:grpSpPr>
            <a:xfrm>
              <a:off x="2024807" y="2297038"/>
              <a:ext cx="5391075" cy="4312990"/>
              <a:chOff x="1592759" y="2275953"/>
              <a:chExt cx="5391075" cy="4312990"/>
            </a:xfrm>
          </p:grpSpPr>
          <p:sp>
            <p:nvSpPr>
              <p:cNvPr id="68" name="자유형 67"/>
              <p:cNvSpPr/>
              <p:nvPr/>
            </p:nvSpPr>
            <p:spPr>
              <a:xfrm>
                <a:off x="1592759" y="2275953"/>
                <a:ext cx="5372100" cy="4305300"/>
              </a:xfrm>
              <a:custGeom>
                <a:avLst/>
                <a:gdLst>
                  <a:gd name="connsiteX0" fmla="*/ 0 w 5372100"/>
                  <a:gd name="connsiteY0" fmla="*/ 4305300 h 4305300"/>
                  <a:gd name="connsiteX1" fmla="*/ 981075 w 5372100"/>
                  <a:gd name="connsiteY1" fmla="*/ 3971925 h 4305300"/>
                  <a:gd name="connsiteX2" fmla="*/ 1704975 w 5372100"/>
                  <a:gd name="connsiteY2" fmla="*/ 3400425 h 4305300"/>
                  <a:gd name="connsiteX3" fmla="*/ 3143250 w 5372100"/>
                  <a:gd name="connsiteY3" fmla="*/ 1190625 h 4305300"/>
                  <a:gd name="connsiteX4" fmla="*/ 5372100 w 5372100"/>
                  <a:gd name="connsiteY4" fmla="*/ 0 h 430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4305300">
                    <a:moveTo>
                      <a:pt x="0" y="4305300"/>
                    </a:moveTo>
                    <a:lnTo>
                      <a:pt x="981075" y="3971925"/>
                    </a:lnTo>
                    <a:lnTo>
                      <a:pt x="1704975" y="3400425"/>
                    </a:lnTo>
                    <a:lnTo>
                      <a:pt x="3143250" y="1190625"/>
                    </a:lnTo>
                    <a:lnTo>
                      <a:pt x="5372100" y="0"/>
                    </a:lnTo>
                  </a:path>
                </a:pathLst>
              </a:custGeom>
              <a:ln>
                <a:solidFill>
                  <a:schemeClr val="bg1">
                    <a:alpha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9" name="자유형 68"/>
              <p:cNvSpPr/>
              <p:nvPr/>
            </p:nvSpPr>
            <p:spPr>
              <a:xfrm>
                <a:off x="1611734" y="2283643"/>
                <a:ext cx="5372100" cy="4305300"/>
              </a:xfrm>
              <a:custGeom>
                <a:avLst/>
                <a:gdLst>
                  <a:gd name="connsiteX0" fmla="*/ 0 w 5372100"/>
                  <a:gd name="connsiteY0" fmla="*/ 4305300 h 4305300"/>
                  <a:gd name="connsiteX1" fmla="*/ 981075 w 5372100"/>
                  <a:gd name="connsiteY1" fmla="*/ 3971925 h 4305300"/>
                  <a:gd name="connsiteX2" fmla="*/ 1704975 w 5372100"/>
                  <a:gd name="connsiteY2" fmla="*/ 3400425 h 4305300"/>
                  <a:gd name="connsiteX3" fmla="*/ 3143250 w 5372100"/>
                  <a:gd name="connsiteY3" fmla="*/ 1190625 h 4305300"/>
                  <a:gd name="connsiteX4" fmla="*/ 5372100 w 5372100"/>
                  <a:gd name="connsiteY4" fmla="*/ 0 h 430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4305300">
                    <a:moveTo>
                      <a:pt x="0" y="4305300"/>
                    </a:moveTo>
                    <a:lnTo>
                      <a:pt x="981075" y="3971925"/>
                    </a:lnTo>
                    <a:lnTo>
                      <a:pt x="1704975" y="3400425"/>
                    </a:lnTo>
                    <a:lnTo>
                      <a:pt x="3143250" y="1190625"/>
                    </a:lnTo>
                    <a:lnTo>
                      <a:pt x="5372100" y="0"/>
                    </a:lnTo>
                  </a:path>
                </a:pathLst>
              </a:cu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grpSp>
        <p:nvGrpSpPr>
          <p:cNvPr id="86" name="그룹 85"/>
          <p:cNvGrpSpPr/>
          <p:nvPr/>
        </p:nvGrpSpPr>
        <p:grpSpPr>
          <a:xfrm>
            <a:off x="0" y="7237015"/>
            <a:ext cx="10693400" cy="324248"/>
            <a:chOff x="0" y="7237015"/>
            <a:chExt cx="10693400" cy="324248"/>
          </a:xfrm>
        </p:grpSpPr>
        <p:grpSp>
          <p:nvGrpSpPr>
            <p:cNvPr id="87" name="그룹 37"/>
            <p:cNvGrpSpPr/>
            <p:nvPr/>
          </p:nvGrpSpPr>
          <p:grpSpPr>
            <a:xfrm>
              <a:off x="4914652" y="7237015"/>
              <a:ext cx="5778748" cy="324248"/>
              <a:chOff x="0" y="7237015"/>
              <a:chExt cx="5778748" cy="324248"/>
            </a:xfrm>
            <a:solidFill>
              <a:srgbClr val="0099FF"/>
            </a:solidFill>
          </p:grpSpPr>
          <p:sp>
            <p:nvSpPr>
              <p:cNvPr id="92" name="직사각형 91"/>
              <p:cNvSpPr/>
              <p:nvPr/>
            </p:nvSpPr>
            <p:spPr>
              <a:xfrm>
                <a:off x="0" y="7237015"/>
                <a:ext cx="2250356" cy="32424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직사각형 92"/>
              <p:cNvSpPr/>
              <p:nvPr/>
            </p:nvSpPr>
            <p:spPr>
              <a:xfrm>
                <a:off x="4482604" y="7237015"/>
                <a:ext cx="720080" cy="324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직사각형 93"/>
              <p:cNvSpPr/>
              <p:nvPr/>
            </p:nvSpPr>
            <p:spPr>
              <a:xfrm>
                <a:off x="2250356" y="7237015"/>
                <a:ext cx="648072" cy="324248"/>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직사각형 94"/>
              <p:cNvSpPr/>
              <p:nvPr/>
            </p:nvSpPr>
            <p:spPr>
              <a:xfrm>
                <a:off x="2898428" y="7237263"/>
                <a:ext cx="197916"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66FFFF"/>
                  </a:solidFill>
                </a:endParaRPr>
              </a:p>
            </p:txBody>
          </p:sp>
          <p:sp>
            <p:nvSpPr>
              <p:cNvPr id="96" name="직사각형 95"/>
              <p:cNvSpPr/>
              <p:nvPr/>
            </p:nvSpPr>
            <p:spPr>
              <a:xfrm>
                <a:off x="4194572" y="7237015"/>
                <a:ext cx="288032" cy="324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직사각형 96"/>
              <p:cNvSpPr/>
              <p:nvPr/>
            </p:nvSpPr>
            <p:spPr>
              <a:xfrm>
                <a:off x="4482604" y="7237263"/>
                <a:ext cx="1296144"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66FFFF"/>
                  </a:solidFill>
                </a:endParaRPr>
              </a:p>
            </p:txBody>
          </p:sp>
        </p:grpSp>
        <p:sp>
          <p:nvSpPr>
            <p:cNvPr id="88" name="직사각형 87"/>
            <p:cNvSpPr/>
            <p:nvPr/>
          </p:nvSpPr>
          <p:spPr>
            <a:xfrm>
              <a:off x="0" y="7237015"/>
              <a:ext cx="4932760" cy="32424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직사각형 88"/>
            <p:cNvSpPr/>
            <p:nvPr/>
          </p:nvSpPr>
          <p:spPr>
            <a:xfrm>
              <a:off x="8010996" y="7237015"/>
              <a:ext cx="288032" cy="3242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직사각형 89"/>
            <p:cNvSpPr/>
            <p:nvPr/>
          </p:nvSpPr>
          <p:spPr>
            <a:xfrm>
              <a:off x="8299028" y="7237015"/>
              <a:ext cx="504056" cy="324248"/>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직사각형 90"/>
            <p:cNvSpPr/>
            <p:nvPr/>
          </p:nvSpPr>
          <p:spPr>
            <a:xfrm>
              <a:off x="8803084" y="7237015"/>
              <a:ext cx="360040" cy="324248"/>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06" name="TextBox 105"/>
          <p:cNvSpPr txBox="1"/>
          <p:nvPr/>
        </p:nvSpPr>
        <p:spPr>
          <a:xfrm>
            <a:off x="5058668" y="4860751"/>
            <a:ext cx="1224136" cy="307744"/>
          </a:xfrm>
          <a:prstGeom prst="rect">
            <a:avLst/>
          </a:prstGeom>
          <a:noFill/>
        </p:spPr>
        <p:txBody>
          <a:bodyPr wrap="square" lIns="91408" tIns="45704" rIns="91408" bIns="45704" rtlCol="0">
            <a:spAutoFit/>
          </a:bodyPr>
          <a:lstStyle/>
          <a:p>
            <a:r>
              <a:rPr lang="en-US" altLang="ko-KR" sz="1400" dirty="0" smtClean="0">
                <a:latin typeface="나눔고딕 ExtraBold" pitchFamily="50" charset="-127"/>
                <a:ea typeface="나눔고딕 ExtraBold" pitchFamily="50" charset="-127"/>
              </a:rPr>
              <a:t>2001~2002</a:t>
            </a:r>
            <a:endParaRPr lang="ko-KR" altLang="en-US" sz="1400" dirty="0">
              <a:latin typeface="나눔고딕 ExtraBold" pitchFamily="50" charset="-127"/>
              <a:ea typeface="나눔고딕 ExtraBold" pitchFamily="50" charset="-127"/>
            </a:endParaRPr>
          </a:p>
        </p:txBody>
      </p:sp>
      <p:pic>
        <p:nvPicPr>
          <p:cNvPr id="108" name="그림 3" descr="Untitled-10.jpg"/>
          <p:cNvPicPr>
            <a:picLocks noChangeAspect="1"/>
          </p:cNvPicPr>
          <p:nvPr/>
        </p:nvPicPr>
        <p:blipFill>
          <a:blip r:embed="rId6" cstate="print"/>
          <a:srcRect l="6300" b="1837"/>
          <a:stretch>
            <a:fillRect/>
          </a:stretch>
        </p:blipFill>
        <p:spPr bwMode="auto">
          <a:xfrm>
            <a:off x="162124" y="1224000"/>
            <a:ext cx="1004302" cy="360000"/>
          </a:xfrm>
          <a:prstGeom prst="rect">
            <a:avLst/>
          </a:prstGeom>
          <a:noFill/>
          <a:ln w="9525">
            <a:noFill/>
            <a:miter lim="800000"/>
            <a:headEnd/>
            <a:tailEnd/>
          </a:ln>
        </p:spPr>
      </p:pic>
      <p:sp>
        <p:nvSpPr>
          <p:cNvPr id="72" name="TextBox 71"/>
          <p:cNvSpPr txBox="1"/>
          <p:nvPr/>
        </p:nvSpPr>
        <p:spPr>
          <a:xfrm>
            <a:off x="162124" y="3348583"/>
            <a:ext cx="1274643" cy="307744"/>
          </a:xfrm>
          <a:prstGeom prst="rect">
            <a:avLst/>
          </a:prstGeom>
          <a:noFill/>
        </p:spPr>
        <p:txBody>
          <a:bodyPr wrap="none" lIns="91408" tIns="45704" rIns="91408" bIns="45704" rtlCol="0">
            <a:spAutoFit/>
          </a:bodyPr>
          <a:lstStyle/>
          <a:p>
            <a:r>
              <a:rPr lang="en-US" altLang="ko-KR" sz="1400" dirty="0" smtClean="0">
                <a:latin typeface="나눔고딕 ExtraBold" pitchFamily="50" charset="-127"/>
                <a:ea typeface="나눔고딕 ExtraBold" pitchFamily="50" charset="-127"/>
              </a:rPr>
              <a:t>2003 ~ 2006</a:t>
            </a:r>
            <a:endParaRPr lang="ko-KR" altLang="en-US" sz="1400" dirty="0">
              <a:latin typeface="나눔고딕 ExtraBold" pitchFamily="50" charset="-127"/>
              <a:ea typeface="나눔고딕 ExtraBold" pitchFamily="50" charset="-127"/>
            </a:endParaRPr>
          </a:p>
        </p:txBody>
      </p:sp>
      <p:sp>
        <p:nvSpPr>
          <p:cNvPr id="77" name="TextBox 76"/>
          <p:cNvSpPr txBox="1"/>
          <p:nvPr/>
        </p:nvSpPr>
        <p:spPr>
          <a:xfrm>
            <a:off x="882204" y="3708623"/>
            <a:ext cx="3574953" cy="1785072"/>
          </a:xfrm>
          <a:prstGeom prst="rect">
            <a:avLst/>
          </a:prstGeom>
          <a:noFill/>
        </p:spPr>
        <p:txBody>
          <a:bodyPr wrap="none" lIns="91408" tIns="45704" rIns="91408" bIns="45704" rtlCol="0">
            <a:spAutoFit/>
          </a:bodyPr>
          <a:lstStyle/>
          <a:p>
            <a:pPr>
              <a:buFont typeface="Arial" pitchFamily="34" charset="0"/>
              <a:buChar char="•"/>
            </a:pPr>
            <a:r>
              <a:rPr lang="en-US" altLang="ko-KR" sz="1100" b="1" dirty="0" smtClean="0">
                <a:solidFill>
                  <a:schemeClr val="tx1">
                    <a:lumMod val="65000"/>
                    <a:lumOff val="35000"/>
                  </a:schemeClr>
                </a:solidFill>
                <a:latin typeface="나눔고딕" pitchFamily="50" charset="-127"/>
                <a:ea typeface="나눔고딕" pitchFamily="50" charset="-127"/>
              </a:rPr>
              <a:t>  </a:t>
            </a:r>
            <a:r>
              <a:rPr lang="en-US" altLang="ko-KR" sz="1100" b="1" dirty="0" smtClean="0">
                <a:solidFill>
                  <a:schemeClr val="tx1">
                    <a:lumMod val="65000"/>
                    <a:lumOff val="35000"/>
                  </a:schemeClr>
                </a:solidFill>
                <a:latin typeface="맑은 고딕" pitchFamily="50" charset="-127"/>
                <a:ea typeface="맑은 고딕" pitchFamily="50" charset="-127"/>
              </a:rPr>
              <a:t>Zibo </a:t>
            </a:r>
            <a:r>
              <a:rPr lang="en-US" altLang="ko-KR" sz="1100" b="1" dirty="0" err="1" smtClean="0">
                <a:solidFill>
                  <a:schemeClr val="tx1">
                    <a:lumMod val="65000"/>
                    <a:lumOff val="35000"/>
                  </a:schemeClr>
                </a:solidFill>
                <a:latin typeface="맑은 고딕" pitchFamily="50" charset="-127"/>
                <a:ea typeface="맑은 고딕" pitchFamily="50" charset="-127"/>
              </a:rPr>
              <a:t>Hongjia</a:t>
            </a:r>
            <a:r>
              <a:rPr lang="en-US" altLang="ko-KR" sz="1100" b="1" dirty="0" smtClean="0">
                <a:solidFill>
                  <a:schemeClr val="tx1">
                    <a:lumMod val="65000"/>
                    <a:lumOff val="35000"/>
                  </a:schemeClr>
                </a:solidFill>
                <a:latin typeface="맑은 고딕" pitchFamily="50" charset="-127"/>
                <a:ea typeface="맑은 고딕" pitchFamily="50" charset="-127"/>
              </a:rPr>
              <a:t> </a:t>
            </a:r>
            <a:r>
              <a:rPr lang="en-US" altLang="ko-KR" sz="1100" b="1" dirty="0" err="1" smtClean="0">
                <a:solidFill>
                  <a:schemeClr val="tx1">
                    <a:lumMod val="65000"/>
                    <a:lumOff val="35000"/>
                  </a:schemeClr>
                </a:solidFill>
                <a:latin typeface="맑은 고딕" pitchFamily="50" charset="-127"/>
                <a:ea typeface="맑은 고딕" pitchFamily="50" charset="-127"/>
              </a:rPr>
              <a:t>Aluminium</a:t>
            </a:r>
            <a:r>
              <a:rPr lang="en-US" altLang="ko-KR" sz="1100" b="1" dirty="0" smtClean="0">
                <a:solidFill>
                  <a:schemeClr val="tx1">
                    <a:lumMod val="65000"/>
                    <a:lumOff val="35000"/>
                  </a:schemeClr>
                </a:solidFill>
                <a:latin typeface="맑은 고딕" pitchFamily="50" charset="-127"/>
                <a:ea typeface="맑은 고딕" pitchFamily="50" charset="-127"/>
              </a:rPr>
              <a:t>- signed an exclusive </a:t>
            </a:r>
          </a:p>
          <a:p>
            <a:r>
              <a:rPr lang="en-US" altLang="ko-KR" sz="1100" b="1" dirty="0" smtClean="0">
                <a:solidFill>
                  <a:schemeClr val="tx1">
                    <a:lumMod val="65000"/>
                    <a:lumOff val="35000"/>
                  </a:schemeClr>
                </a:solidFill>
                <a:latin typeface="맑은 고딕" pitchFamily="50" charset="-127"/>
                <a:ea typeface="맑은 고딕" pitchFamily="50" charset="-127"/>
              </a:rPr>
              <a:t>   agent Contract for Aluminum Hydroxide </a:t>
            </a:r>
            <a:r>
              <a:rPr lang="ko-KR" altLang="en-US" sz="1100" b="1" dirty="0" smtClean="0">
                <a:solidFill>
                  <a:schemeClr val="tx1">
                    <a:lumMod val="65000"/>
                    <a:lumOff val="35000"/>
                  </a:schemeClr>
                </a:solidFill>
                <a:latin typeface="맑은 고딕" pitchFamily="50" charset="-127"/>
                <a:ea typeface="맑은 고딕" pitchFamily="50" charset="-127"/>
              </a:rPr>
              <a:t> </a:t>
            </a:r>
            <a:endParaRPr lang="en-US" altLang="ko-KR" sz="1100" b="1" dirty="0" smtClean="0">
              <a:solidFill>
                <a:schemeClr val="tx1">
                  <a:lumMod val="65000"/>
                  <a:lumOff val="35000"/>
                </a:schemeClr>
              </a:solidFill>
              <a:latin typeface="맑은 고딕" pitchFamily="50" charset="-127"/>
              <a:ea typeface="맑은 고딕" pitchFamily="50" charset="-127"/>
            </a:endParaRP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JUSHI GROUP- signed authorized agent </a:t>
            </a:r>
          </a:p>
          <a:p>
            <a:r>
              <a:rPr lang="en-US" altLang="ko-KR" sz="1100" b="1" dirty="0" smtClean="0">
                <a:solidFill>
                  <a:schemeClr val="tx1">
                    <a:lumMod val="65000"/>
                    <a:lumOff val="35000"/>
                  </a:schemeClr>
                </a:solidFill>
                <a:latin typeface="맑은 고딕" pitchFamily="50" charset="-127"/>
                <a:ea typeface="맑은 고딕" pitchFamily="50" charset="-127"/>
              </a:rPr>
              <a:t>   contract for Fiber Glass and established </a:t>
            </a:r>
          </a:p>
          <a:p>
            <a:r>
              <a:rPr lang="en-US" altLang="ko-KR" sz="1100" b="1" dirty="0" smtClean="0">
                <a:solidFill>
                  <a:schemeClr val="tx1">
                    <a:lumMod val="65000"/>
                    <a:lumOff val="35000"/>
                  </a:schemeClr>
                </a:solidFill>
                <a:latin typeface="맑은 고딕" pitchFamily="50" charset="-127"/>
                <a:ea typeface="맑은 고딕" pitchFamily="50" charset="-127"/>
              </a:rPr>
              <a:t>   JUSHI KOREA  </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Established I.O. Trading Incorporation.   </a:t>
            </a:r>
            <a:endParaRPr lang="ko-KR" altLang="ko-KR" sz="1100" b="1" dirty="0" smtClean="0">
              <a:solidFill>
                <a:schemeClr val="tx1">
                  <a:lumMod val="65000"/>
                  <a:lumOff val="35000"/>
                </a:schemeClr>
              </a:solidFill>
              <a:latin typeface="맑은 고딕" pitchFamily="50" charset="-127"/>
              <a:ea typeface="맑은 고딕" pitchFamily="50" charset="-127"/>
            </a:endParaRP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KAO Corporation - signed an exclusive </a:t>
            </a:r>
          </a:p>
          <a:p>
            <a:r>
              <a:rPr lang="en-US" altLang="ko-KR" sz="1100" b="1" dirty="0" smtClean="0">
                <a:solidFill>
                  <a:schemeClr val="tx1">
                    <a:lumMod val="65000"/>
                    <a:lumOff val="35000"/>
                  </a:schemeClr>
                </a:solidFill>
                <a:latin typeface="맑은 고딕" pitchFamily="50" charset="-127"/>
                <a:ea typeface="맑은 고딕" pitchFamily="50" charset="-127"/>
              </a:rPr>
              <a:t>   agent contract for LATEMUL ASK </a:t>
            </a:r>
          </a:p>
          <a:p>
            <a:pPr>
              <a:buFont typeface="Arial" pitchFamily="34" charset="0"/>
              <a:buChar char="•"/>
            </a:pPr>
            <a:r>
              <a:rPr lang="en-US" altLang="ko-KR" sz="1100" b="1" dirty="0" smtClean="0">
                <a:solidFill>
                  <a:schemeClr val="tx1">
                    <a:lumMod val="65000"/>
                    <a:lumOff val="35000"/>
                  </a:schemeClr>
                </a:solidFill>
                <a:latin typeface="맑은 고딕" pitchFamily="50" charset="-127"/>
                <a:ea typeface="맑은 고딕" pitchFamily="50" charset="-127"/>
              </a:rPr>
              <a:t>  CHALCO-signed authorized agent </a:t>
            </a:r>
          </a:p>
          <a:p>
            <a:r>
              <a:rPr lang="en-US" altLang="ko-KR" sz="1100" b="1" dirty="0" smtClean="0">
                <a:solidFill>
                  <a:schemeClr val="tx1">
                    <a:lumMod val="65000"/>
                    <a:lumOff val="35000"/>
                  </a:schemeClr>
                </a:solidFill>
                <a:latin typeface="맑은 고딕" pitchFamily="50" charset="-127"/>
                <a:ea typeface="맑은 고딕" pitchFamily="50" charset="-127"/>
              </a:rPr>
              <a:t>   contract for Aluminum Hydroxide</a:t>
            </a:r>
          </a:p>
        </p:txBody>
      </p:sp>
      <p:pic>
        <p:nvPicPr>
          <p:cNvPr id="47" name="Picture 2" descr="C:\Users\장민철\Desktop\my docu\MC Jang Documents\Jang 's Buisness\I.O. Trading Inc\회사소개\IO Trading Inc. Logo 1.jpg"/>
          <p:cNvPicPr>
            <a:picLocks noChangeAspect="1" noChangeArrowheads="1"/>
          </p:cNvPicPr>
          <p:nvPr/>
        </p:nvPicPr>
        <p:blipFill>
          <a:blip r:embed="rId7" cstate="print"/>
          <a:srcRect/>
          <a:stretch>
            <a:fillRect/>
          </a:stretch>
        </p:blipFill>
        <p:spPr bwMode="auto">
          <a:xfrm>
            <a:off x="8528443" y="418488"/>
            <a:ext cx="1823191" cy="4051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down)">
                                      <p:cBhvr>
                                        <p:cTn id="19" dur="500"/>
                                        <p:tgtEl>
                                          <p:spTgt spid="5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0" y="612279"/>
            <a:ext cx="8731076" cy="1025330"/>
            <a:chOff x="0" y="612279"/>
            <a:chExt cx="8731076" cy="1025330"/>
          </a:xfrm>
        </p:grpSpPr>
        <p:cxnSp>
          <p:nvCxnSpPr>
            <p:cNvPr id="3" name="직선 연결선 2"/>
            <p:cNvCxnSpPr/>
            <p:nvPr/>
          </p:nvCxnSpPr>
          <p:spPr>
            <a:xfrm>
              <a:off x="162124" y="612279"/>
              <a:ext cx="8568952"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그룹 12"/>
            <p:cNvGrpSpPr/>
            <p:nvPr/>
          </p:nvGrpSpPr>
          <p:grpSpPr>
            <a:xfrm>
              <a:off x="0" y="1188343"/>
              <a:ext cx="3978548" cy="449266"/>
              <a:chOff x="4489444" y="2066119"/>
              <a:chExt cx="3215504" cy="449266"/>
            </a:xfrm>
          </p:grpSpPr>
          <p:cxnSp>
            <p:nvCxnSpPr>
              <p:cNvPr id="8" name="직선 연결선 7"/>
              <p:cNvCxnSpPr/>
              <p:nvPr/>
            </p:nvCxnSpPr>
            <p:spPr>
              <a:xfrm>
                <a:off x="4489444" y="2066119"/>
                <a:ext cx="321471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rot="5400000">
                <a:off x="7650154" y="2120119"/>
                <a:ext cx="10800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4489444" y="2513797"/>
                <a:ext cx="321471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rot="5400000">
                <a:off x="7650154" y="2453496"/>
                <a:ext cx="10800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386260" y="1260351"/>
              <a:ext cx="2592288" cy="369283"/>
            </a:xfrm>
            <a:prstGeom prst="rect">
              <a:avLst/>
            </a:prstGeom>
            <a:noFill/>
          </p:spPr>
          <p:txBody>
            <a:bodyPr wrap="square" lIns="91392" tIns="45696" rIns="91392" bIns="45696">
              <a:spAutoFit/>
            </a:bodyPr>
            <a:lstStyle/>
            <a:p>
              <a:pPr lvl="0">
                <a:defRPr/>
              </a:pPr>
              <a:r>
                <a:rPr kumimoji="0" lang="en-US" altLang="ko-KR" b="1" dirty="0" smtClean="0">
                  <a:solidFill>
                    <a:srgbClr val="0033CC"/>
                  </a:solidFill>
                  <a:latin typeface="+mn-ea"/>
                </a:rPr>
                <a:t> </a:t>
              </a:r>
              <a:r>
                <a:rPr lang="en-US" altLang="ko-KR" b="1" dirty="0" smtClean="0">
                  <a:solidFill>
                    <a:srgbClr val="0033CC"/>
                  </a:solidFill>
                  <a:latin typeface="맑은 고딕"/>
                  <a:ea typeface="맑은 고딕"/>
                </a:rPr>
                <a:t>3. Organization</a:t>
              </a:r>
              <a:endParaRPr lang="ko-KR" altLang="en-US" b="1" dirty="0">
                <a:solidFill>
                  <a:srgbClr val="0033CC"/>
                </a:solidFill>
                <a:latin typeface="맑은 고딕"/>
                <a:ea typeface="맑은 고딕"/>
              </a:endParaRPr>
            </a:p>
          </p:txBody>
        </p:sp>
      </p:grpSp>
      <p:pic>
        <p:nvPicPr>
          <p:cNvPr id="13" name="그림 3" descr="Untitled-10.jpg"/>
          <p:cNvPicPr>
            <a:picLocks noChangeAspect="1"/>
          </p:cNvPicPr>
          <p:nvPr/>
        </p:nvPicPr>
        <p:blipFill>
          <a:blip r:embed="rId2" cstate="print"/>
          <a:srcRect l="6300" b="1837"/>
          <a:stretch>
            <a:fillRect/>
          </a:stretch>
        </p:blipFill>
        <p:spPr bwMode="auto">
          <a:xfrm>
            <a:off x="162124" y="1224000"/>
            <a:ext cx="1004302" cy="360000"/>
          </a:xfrm>
          <a:prstGeom prst="rect">
            <a:avLst/>
          </a:prstGeom>
          <a:noFill/>
          <a:ln w="9525">
            <a:noFill/>
            <a:miter lim="800000"/>
            <a:headEnd/>
            <a:tailEnd/>
          </a:ln>
        </p:spPr>
      </p:pic>
      <p:sp>
        <p:nvSpPr>
          <p:cNvPr id="33" name="모서리가 둥근 직사각형 32"/>
          <p:cNvSpPr/>
          <p:nvPr/>
        </p:nvSpPr>
        <p:spPr>
          <a:xfrm>
            <a:off x="6286709" y="2268463"/>
            <a:ext cx="3164447" cy="1152128"/>
          </a:xfrm>
          <a:prstGeom prst="roundRect">
            <a:avLst>
              <a:gd name="adj" fmla="val 11220"/>
            </a:avLst>
          </a:prstGeom>
          <a:noFill/>
          <a:ln w="31750" cmpd="sng">
            <a:solidFill>
              <a:srgbClr val="FC5408"/>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dirty="0"/>
          </a:p>
        </p:txBody>
      </p:sp>
      <p:sp>
        <p:nvSpPr>
          <p:cNvPr id="55" name="TextBox 54"/>
          <p:cNvSpPr txBox="1"/>
          <p:nvPr/>
        </p:nvSpPr>
        <p:spPr>
          <a:xfrm>
            <a:off x="4648641" y="2077705"/>
            <a:ext cx="1641026" cy="646298"/>
          </a:xfrm>
          <a:prstGeom prst="rect">
            <a:avLst/>
          </a:prstGeom>
          <a:noFill/>
        </p:spPr>
        <p:txBody>
          <a:bodyPr wrap="none" lIns="91408" tIns="45704" rIns="91408" bIns="45704" rtlCol="0">
            <a:spAutoFit/>
          </a:bodyPr>
          <a:lstStyle/>
          <a:p>
            <a:pPr algn="ctr">
              <a:defRPr/>
            </a:pPr>
            <a:r>
              <a:rPr kumimoji="0" lang="en-US" altLang="ko-KR" b="1" dirty="0" smtClean="0">
                <a:solidFill>
                  <a:srgbClr val="FF6600"/>
                </a:solidFill>
                <a:latin typeface="맑은 고딕" pitchFamily="50" charset="-127"/>
                <a:ea typeface="맑은 고딕" pitchFamily="50" charset="-127"/>
              </a:rPr>
              <a:t>CEO </a:t>
            </a:r>
          </a:p>
          <a:p>
            <a:pPr algn="ctr">
              <a:defRPr/>
            </a:pPr>
            <a:r>
              <a:rPr kumimoji="0" lang="en-US" altLang="ko-KR" b="1" dirty="0" smtClean="0">
                <a:solidFill>
                  <a:srgbClr val="FF6600"/>
                </a:solidFill>
                <a:latin typeface="맑은 고딕" pitchFamily="50" charset="-127"/>
                <a:ea typeface="맑은 고딕" pitchFamily="50" charset="-127"/>
              </a:rPr>
              <a:t>(Mr. GH Kim)</a:t>
            </a:r>
          </a:p>
        </p:txBody>
      </p:sp>
      <p:sp>
        <p:nvSpPr>
          <p:cNvPr id="15" name="TextBox 14"/>
          <p:cNvSpPr txBox="1"/>
          <p:nvPr/>
        </p:nvSpPr>
        <p:spPr>
          <a:xfrm>
            <a:off x="1277869" y="3721257"/>
            <a:ext cx="3132727" cy="1138741"/>
          </a:xfrm>
          <a:prstGeom prst="rect">
            <a:avLst/>
          </a:prstGeom>
          <a:noFill/>
        </p:spPr>
        <p:txBody>
          <a:bodyPr wrap="square" lIns="91408" tIns="45704" rIns="91408" bIns="45704" rtlCol="0">
            <a:spAutoFit/>
          </a:bodyPr>
          <a:lstStyle/>
          <a:p>
            <a:pPr>
              <a:buFontTx/>
              <a:buChar char="-"/>
              <a:defRPr/>
            </a:pPr>
            <a:r>
              <a:rPr kumimoji="0" lang="ko-KR" altLang="en-US" sz="1300" b="1" dirty="0" smtClean="0">
                <a:solidFill>
                  <a:schemeClr val="tx1">
                    <a:lumMod val="75000"/>
                    <a:lumOff val="25000"/>
                  </a:schemeClr>
                </a:solidFill>
                <a:latin typeface="나눔고딕" pitchFamily="50" charset="-127"/>
                <a:ea typeface="나눔고딕" pitchFamily="50" charset="-127"/>
              </a:rPr>
              <a:t>  </a:t>
            </a:r>
            <a:r>
              <a:rPr kumimoji="0" lang="en-US" altLang="ko-KR" sz="1100" b="1" dirty="0" smtClean="0">
                <a:solidFill>
                  <a:schemeClr val="tx1">
                    <a:lumMod val="75000"/>
                    <a:lumOff val="25000"/>
                  </a:schemeClr>
                </a:solidFill>
                <a:latin typeface="맑은 고딕" pitchFamily="50" charset="-127"/>
                <a:ea typeface="맑은 고딕" pitchFamily="50" charset="-127"/>
              </a:rPr>
              <a:t>Worked at KKPC as Senior Researcher </a:t>
            </a:r>
          </a:p>
          <a:p>
            <a:pPr>
              <a:defRPr/>
            </a:pPr>
            <a:r>
              <a:rPr kumimoji="0" lang="en-US" altLang="ko-KR" sz="1100" b="1" dirty="0" smtClean="0">
                <a:solidFill>
                  <a:schemeClr val="tx1">
                    <a:lumMod val="75000"/>
                    <a:lumOff val="25000"/>
                  </a:schemeClr>
                </a:solidFill>
                <a:latin typeface="맑은 고딕" pitchFamily="50" charset="-127"/>
                <a:ea typeface="맑은 고딕" pitchFamily="50" charset="-127"/>
              </a:rPr>
              <a:t>   (R&amp;D Center)</a:t>
            </a:r>
          </a:p>
          <a:p>
            <a:pPr>
              <a:buFontTx/>
              <a:buChar char="-"/>
              <a:defRPr/>
            </a:pPr>
            <a:r>
              <a:rPr kumimoji="0" lang="en-US" altLang="ko-KR" sz="1100" b="1" dirty="0" smtClean="0">
                <a:solidFill>
                  <a:schemeClr val="tx1">
                    <a:lumMod val="75000"/>
                    <a:lumOff val="25000"/>
                  </a:schemeClr>
                </a:solidFill>
                <a:latin typeface="맑은 고딕" pitchFamily="50" charset="-127"/>
                <a:ea typeface="맑은 고딕" pitchFamily="50" charset="-127"/>
              </a:rPr>
              <a:t>  Worked at KKPC as Manager </a:t>
            </a:r>
          </a:p>
          <a:p>
            <a:pPr>
              <a:defRPr/>
            </a:pPr>
            <a:r>
              <a:rPr kumimoji="0" lang="en-US" altLang="ko-KR" sz="1000" b="1" dirty="0" smtClean="0">
                <a:solidFill>
                  <a:schemeClr val="tx1">
                    <a:lumMod val="75000"/>
                    <a:lumOff val="25000"/>
                  </a:schemeClr>
                </a:solidFill>
                <a:latin typeface="맑은 고딕" pitchFamily="50" charset="-127"/>
                <a:ea typeface="맑은 고딕" pitchFamily="50" charset="-127"/>
              </a:rPr>
              <a:t>    (Technology Planning and Strategy Team)  </a:t>
            </a:r>
          </a:p>
          <a:p>
            <a:pPr>
              <a:buFontTx/>
              <a:buChar char="-"/>
              <a:defRPr/>
            </a:pPr>
            <a:r>
              <a:rPr kumimoji="0" lang="en-US" altLang="ko-KR" sz="1100" b="1" dirty="0" smtClean="0">
                <a:solidFill>
                  <a:schemeClr val="tx1">
                    <a:lumMod val="75000"/>
                    <a:lumOff val="25000"/>
                  </a:schemeClr>
                </a:solidFill>
                <a:latin typeface="맑은 고딕" pitchFamily="50" charset="-127"/>
                <a:ea typeface="맑은 고딕" pitchFamily="50" charset="-127"/>
              </a:rPr>
              <a:t>  Worked at Rhodia as Manager  </a:t>
            </a:r>
          </a:p>
          <a:p>
            <a:pPr>
              <a:defRPr/>
            </a:pPr>
            <a:r>
              <a:rPr kumimoji="0" lang="en-US" altLang="ko-KR" sz="1100" b="1" dirty="0" smtClean="0">
                <a:solidFill>
                  <a:schemeClr val="tx1">
                    <a:lumMod val="75000"/>
                    <a:lumOff val="25000"/>
                  </a:schemeClr>
                </a:solidFill>
                <a:latin typeface="맑은 고딕" pitchFamily="50" charset="-127"/>
                <a:ea typeface="맑은 고딕" pitchFamily="50" charset="-127"/>
              </a:rPr>
              <a:t>   (R&amp;D Center)</a:t>
            </a:r>
          </a:p>
        </p:txBody>
      </p:sp>
      <p:sp>
        <p:nvSpPr>
          <p:cNvPr id="59" name="모서리가 둥근 직사각형 58"/>
          <p:cNvSpPr/>
          <p:nvPr/>
        </p:nvSpPr>
        <p:spPr>
          <a:xfrm>
            <a:off x="1170236" y="3637373"/>
            <a:ext cx="3168352" cy="1295386"/>
          </a:xfrm>
          <a:prstGeom prst="roundRect">
            <a:avLst>
              <a:gd name="adj" fmla="val 11220"/>
            </a:avLst>
          </a:prstGeom>
          <a:noFill/>
          <a:ln w="31750" cmpd="sng">
            <a:solidFill>
              <a:srgbClr val="FC5408"/>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dirty="0"/>
          </a:p>
        </p:txBody>
      </p:sp>
      <p:cxnSp>
        <p:nvCxnSpPr>
          <p:cNvPr id="30" name="직선 연결선 29"/>
          <p:cNvCxnSpPr/>
          <p:nvPr/>
        </p:nvCxnSpPr>
        <p:spPr>
          <a:xfrm flipV="1">
            <a:off x="5490716" y="2916535"/>
            <a:ext cx="0" cy="223224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30276" y="3005115"/>
            <a:ext cx="2151102" cy="584743"/>
          </a:xfrm>
          <a:prstGeom prst="rect">
            <a:avLst/>
          </a:prstGeom>
          <a:noFill/>
        </p:spPr>
        <p:txBody>
          <a:bodyPr wrap="none" lIns="91408" tIns="45704" rIns="91408" bIns="45704" rtlCol="0">
            <a:spAutoFit/>
          </a:bodyPr>
          <a:lstStyle/>
          <a:p>
            <a:pPr algn="ctr">
              <a:defRPr/>
            </a:pPr>
            <a:r>
              <a:rPr kumimoji="0" lang="en-US" altLang="ko-KR" sz="1600" b="1" dirty="0" smtClean="0">
                <a:solidFill>
                  <a:schemeClr val="bg1">
                    <a:lumMod val="50000"/>
                  </a:schemeClr>
                </a:solidFill>
                <a:latin typeface="맑은 고딕" pitchFamily="50" charset="-127"/>
                <a:ea typeface="맑은 고딕" pitchFamily="50" charset="-127"/>
              </a:rPr>
              <a:t>Technical Director </a:t>
            </a:r>
          </a:p>
          <a:p>
            <a:pPr algn="ctr">
              <a:defRPr/>
            </a:pPr>
            <a:r>
              <a:rPr kumimoji="0" lang="en-US" altLang="ko-KR" sz="1600" b="1" dirty="0" smtClean="0">
                <a:solidFill>
                  <a:schemeClr val="bg1">
                    <a:lumMod val="50000"/>
                  </a:schemeClr>
                </a:solidFill>
                <a:latin typeface="맑은 고딕" pitchFamily="50" charset="-127"/>
                <a:ea typeface="맑은 고딕" pitchFamily="50" charset="-127"/>
              </a:rPr>
              <a:t>(Mr. Lawrence Jang)</a:t>
            </a:r>
          </a:p>
        </p:txBody>
      </p:sp>
      <p:grpSp>
        <p:nvGrpSpPr>
          <p:cNvPr id="73" name="그룹 72"/>
          <p:cNvGrpSpPr/>
          <p:nvPr/>
        </p:nvGrpSpPr>
        <p:grpSpPr>
          <a:xfrm>
            <a:off x="378148" y="5148783"/>
            <a:ext cx="8387968" cy="1006338"/>
            <a:chOff x="803197" y="4385271"/>
            <a:chExt cx="8387968" cy="1006338"/>
          </a:xfrm>
        </p:grpSpPr>
        <p:cxnSp>
          <p:nvCxnSpPr>
            <p:cNvPr id="25" name="직선 연결선 24"/>
            <p:cNvCxnSpPr/>
            <p:nvPr/>
          </p:nvCxnSpPr>
          <p:spPr>
            <a:xfrm rot="5400000" flipH="1" flipV="1">
              <a:off x="4196428" y="4510541"/>
              <a:ext cx="252000" cy="1459"/>
            </a:xfrm>
            <a:prstGeom prst="line">
              <a:avLst/>
            </a:prstGeom>
            <a:ln w="6350">
              <a:solidFill>
                <a:schemeClr val="bg1">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rot="5400000" flipH="1" flipV="1">
              <a:off x="2151669" y="4510543"/>
              <a:ext cx="252000" cy="1459"/>
            </a:xfrm>
            <a:prstGeom prst="line">
              <a:avLst/>
            </a:prstGeom>
            <a:ln w="6350">
              <a:solidFill>
                <a:schemeClr val="bg1">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a:off x="2276939" y="4385271"/>
              <a:ext cx="6912768"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p:nvPr/>
          </p:nvCxnSpPr>
          <p:spPr>
            <a:xfrm flipV="1">
              <a:off x="9189707" y="4385271"/>
              <a:ext cx="1458" cy="288030"/>
            </a:xfrm>
            <a:prstGeom prst="line">
              <a:avLst/>
            </a:prstGeom>
            <a:ln w="6350">
              <a:solidFill>
                <a:schemeClr val="bg1">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29" name="직선 연결선 28"/>
            <p:cNvCxnSpPr/>
            <p:nvPr/>
          </p:nvCxnSpPr>
          <p:spPr>
            <a:xfrm rot="5400000" flipH="1" flipV="1">
              <a:off x="6560404" y="4510541"/>
              <a:ext cx="252000" cy="1459"/>
            </a:xfrm>
            <a:prstGeom prst="line">
              <a:avLst/>
            </a:prstGeom>
            <a:ln w="6350">
              <a:solidFill>
                <a:schemeClr val="bg1">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03197" y="4745311"/>
              <a:ext cx="3048014" cy="646298"/>
            </a:xfrm>
            <a:prstGeom prst="rect">
              <a:avLst/>
            </a:prstGeom>
            <a:noFill/>
          </p:spPr>
          <p:txBody>
            <a:bodyPr wrap="square" lIns="91408" tIns="45704" rIns="91408" bIns="45704" rtlCol="0">
              <a:spAutoFit/>
            </a:bodyPr>
            <a:lstStyle/>
            <a:p>
              <a:pPr algn="ctr">
                <a:defRPr/>
              </a:pPr>
              <a:r>
                <a:rPr kumimoji="0" lang="en-US" altLang="ko-KR" b="1" dirty="0" smtClean="0">
                  <a:solidFill>
                    <a:schemeClr val="bg1">
                      <a:lumMod val="50000"/>
                    </a:schemeClr>
                  </a:solidFill>
                  <a:latin typeface="맑은 고딕" pitchFamily="50" charset="-127"/>
                  <a:ea typeface="맑은 고딕" pitchFamily="50" charset="-127"/>
                </a:rPr>
                <a:t>Oversea Business </a:t>
              </a:r>
            </a:p>
            <a:p>
              <a:pPr algn="ctr">
                <a:defRPr/>
              </a:pPr>
              <a:r>
                <a:rPr kumimoji="0" lang="en-US" altLang="ko-KR" b="1" dirty="0" smtClean="0">
                  <a:solidFill>
                    <a:schemeClr val="bg1">
                      <a:lumMod val="50000"/>
                    </a:schemeClr>
                  </a:solidFill>
                  <a:latin typeface="맑은 고딕" pitchFamily="50" charset="-127"/>
                  <a:ea typeface="맑은 고딕" pitchFamily="50" charset="-127"/>
                </a:rPr>
                <a:t>Division</a:t>
              </a:r>
            </a:p>
          </p:txBody>
        </p:sp>
        <p:sp>
          <p:nvSpPr>
            <p:cNvPr id="61" name="TextBox 60"/>
            <p:cNvSpPr txBox="1"/>
            <p:nvPr/>
          </p:nvSpPr>
          <p:spPr>
            <a:xfrm>
              <a:off x="3647385" y="4745311"/>
              <a:ext cx="1382045" cy="646298"/>
            </a:xfrm>
            <a:prstGeom prst="rect">
              <a:avLst/>
            </a:prstGeom>
            <a:noFill/>
          </p:spPr>
          <p:txBody>
            <a:bodyPr wrap="none" lIns="91408" tIns="45704" rIns="91408" bIns="45704" rtlCol="0">
              <a:spAutoFit/>
            </a:bodyPr>
            <a:lstStyle/>
            <a:p>
              <a:pPr algn="ctr">
                <a:defRPr/>
              </a:pPr>
              <a:r>
                <a:rPr kumimoji="0" lang="en-US" altLang="ko-KR" b="1" dirty="0" smtClean="0">
                  <a:solidFill>
                    <a:schemeClr val="bg1">
                      <a:lumMod val="50000"/>
                    </a:schemeClr>
                  </a:solidFill>
                  <a:latin typeface="맑은 고딕" pitchFamily="50" charset="-127"/>
                  <a:ea typeface="맑은 고딕" pitchFamily="50" charset="-127"/>
                </a:rPr>
                <a:t>Local Sales</a:t>
              </a:r>
            </a:p>
            <a:p>
              <a:pPr algn="ctr">
                <a:defRPr/>
              </a:pPr>
              <a:r>
                <a:rPr kumimoji="0" lang="en-US" altLang="ko-KR" b="1" dirty="0" smtClean="0">
                  <a:solidFill>
                    <a:schemeClr val="bg1">
                      <a:lumMod val="50000"/>
                    </a:schemeClr>
                  </a:solidFill>
                  <a:latin typeface="맑은 고딕" pitchFamily="50" charset="-127"/>
                  <a:ea typeface="맑은 고딕" pitchFamily="50" charset="-127"/>
                </a:rPr>
                <a:t>Division</a:t>
              </a:r>
            </a:p>
          </p:txBody>
        </p:sp>
      </p:grpSp>
      <p:cxnSp>
        <p:nvCxnSpPr>
          <p:cNvPr id="66" name="직선 연결선 65"/>
          <p:cNvCxnSpPr/>
          <p:nvPr/>
        </p:nvCxnSpPr>
        <p:spPr>
          <a:xfrm flipH="1">
            <a:off x="3834532" y="3340163"/>
            <a:ext cx="165618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430725" y="2333297"/>
            <a:ext cx="2876415" cy="1015286"/>
          </a:xfrm>
          <a:prstGeom prst="rect">
            <a:avLst/>
          </a:prstGeom>
          <a:noFill/>
        </p:spPr>
        <p:txBody>
          <a:bodyPr wrap="square" lIns="91408" tIns="45704" rIns="91408" bIns="45704" rtlCol="0">
            <a:noAutofit/>
          </a:bodyPr>
          <a:lstStyle/>
          <a:p>
            <a:pPr>
              <a:buFontTx/>
              <a:buChar char="-"/>
              <a:defRPr/>
            </a:pPr>
            <a:r>
              <a:rPr kumimoji="0" lang="ko-KR" altLang="en-US" sz="1300" b="1" dirty="0" smtClean="0">
                <a:solidFill>
                  <a:schemeClr val="tx1">
                    <a:lumMod val="75000"/>
                    <a:lumOff val="25000"/>
                  </a:schemeClr>
                </a:solidFill>
                <a:latin typeface="맑은 고딕" pitchFamily="50" charset="-127"/>
                <a:ea typeface="맑은 고딕" pitchFamily="50" charset="-127"/>
              </a:rPr>
              <a:t>  </a:t>
            </a:r>
            <a:r>
              <a:rPr kumimoji="0" lang="en-US" altLang="ko-KR" sz="1100" b="1" dirty="0" smtClean="0">
                <a:solidFill>
                  <a:schemeClr val="tx1">
                    <a:lumMod val="75000"/>
                    <a:lumOff val="25000"/>
                  </a:schemeClr>
                </a:solidFill>
                <a:latin typeface="맑은 고딕" pitchFamily="50" charset="-127"/>
                <a:ea typeface="맑은 고딕" pitchFamily="50" charset="-127"/>
              </a:rPr>
              <a:t>Worked at KKPC as manager        </a:t>
            </a:r>
          </a:p>
          <a:p>
            <a:pPr>
              <a:defRPr/>
            </a:pPr>
            <a:r>
              <a:rPr kumimoji="0" lang="en-US" altLang="ko-KR" sz="1100" b="1" dirty="0" smtClean="0">
                <a:solidFill>
                  <a:schemeClr val="tx1">
                    <a:lumMod val="75000"/>
                    <a:lumOff val="25000"/>
                  </a:schemeClr>
                </a:solidFill>
                <a:latin typeface="맑은 고딕" pitchFamily="50" charset="-127"/>
                <a:ea typeface="맑은 고딕" pitchFamily="50" charset="-127"/>
              </a:rPr>
              <a:t>    (Purchasing and Oversea Sales Dept.)</a:t>
            </a:r>
          </a:p>
          <a:p>
            <a:pPr>
              <a:buFontTx/>
              <a:buChar char="-"/>
              <a:defRPr/>
            </a:pPr>
            <a:r>
              <a:rPr kumimoji="0" lang="en-US" altLang="ko-KR" sz="1100" b="1" dirty="0" smtClean="0">
                <a:solidFill>
                  <a:schemeClr val="tx1">
                    <a:lumMod val="75000"/>
                    <a:lumOff val="25000"/>
                  </a:schemeClr>
                </a:solidFill>
                <a:latin typeface="맑은 고딕" pitchFamily="50" charset="-127"/>
                <a:ea typeface="맑은 고딕" pitchFamily="50" charset="-127"/>
              </a:rPr>
              <a:t>  Former CEO of Jushi Korea </a:t>
            </a:r>
          </a:p>
          <a:p>
            <a:pPr>
              <a:buFontTx/>
              <a:buChar char="-"/>
              <a:defRPr/>
            </a:pPr>
            <a:r>
              <a:rPr kumimoji="0" lang="en-US" altLang="ko-KR" sz="1100" b="1" dirty="0" smtClean="0">
                <a:solidFill>
                  <a:schemeClr val="tx1">
                    <a:lumMod val="75000"/>
                    <a:lumOff val="25000"/>
                  </a:schemeClr>
                </a:solidFill>
                <a:latin typeface="맑은 고딕" pitchFamily="50" charset="-127"/>
                <a:ea typeface="맑은 고딕" pitchFamily="50" charset="-127"/>
              </a:rPr>
              <a:t>  More than 20 year’s Experience in   </a:t>
            </a:r>
          </a:p>
          <a:p>
            <a:pPr>
              <a:defRPr/>
            </a:pPr>
            <a:r>
              <a:rPr kumimoji="0" lang="en-US" altLang="ko-KR" sz="1100" b="1" dirty="0" smtClean="0">
                <a:solidFill>
                  <a:schemeClr val="tx1">
                    <a:lumMod val="75000"/>
                    <a:lumOff val="25000"/>
                  </a:schemeClr>
                </a:solidFill>
                <a:latin typeface="맑은 고딕" pitchFamily="50" charset="-127"/>
                <a:ea typeface="맑은 고딕" pitchFamily="50" charset="-127"/>
              </a:rPr>
              <a:t>   Chemicals Business</a:t>
            </a:r>
          </a:p>
        </p:txBody>
      </p:sp>
      <p:sp>
        <p:nvSpPr>
          <p:cNvPr id="77" name="TextBox 76"/>
          <p:cNvSpPr txBox="1"/>
          <p:nvPr/>
        </p:nvSpPr>
        <p:spPr>
          <a:xfrm>
            <a:off x="5596564" y="5508823"/>
            <a:ext cx="1323311" cy="646298"/>
          </a:xfrm>
          <a:prstGeom prst="rect">
            <a:avLst/>
          </a:prstGeom>
          <a:noFill/>
        </p:spPr>
        <p:txBody>
          <a:bodyPr wrap="none" lIns="91408" tIns="45704" rIns="91408" bIns="45704" rtlCol="0">
            <a:spAutoFit/>
          </a:bodyPr>
          <a:lstStyle/>
          <a:p>
            <a:pPr algn="ctr">
              <a:defRPr/>
            </a:pPr>
            <a:r>
              <a:rPr kumimoji="0" lang="en-US" altLang="ko-KR" b="1" dirty="0" smtClean="0">
                <a:solidFill>
                  <a:schemeClr val="bg1">
                    <a:lumMod val="50000"/>
                  </a:schemeClr>
                </a:solidFill>
                <a:latin typeface="맑은 고딕" pitchFamily="50" charset="-127"/>
                <a:ea typeface="맑은 고딕" pitchFamily="50" charset="-127"/>
              </a:rPr>
              <a:t>Customer </a:t>
            </a:r>
          </a:p>
          <a:p>
            <a:pPr algn="ctr">
              <a:defRPr/>
            </a:pPr>
            <a:r>
              <a:rPr kumimoji="0" lang="en-US" altLang="ko-KR" b="1" dirty="0" smtClean="0">
                <a:solidFill>
                  <a:schemeClr val="bg1">
                    <a:lumMod val="50000"/>
                  </a:schemeClr>
                </a:solidFill>
                <a:latin typeface="맑은 고딕" pitchFamily="50" charset="-127"/>
                <a:ea typeface="맑은 고딕" pitchFamily="50" charset="-127"/>
              </a:rPr>
              <a:t>Service</a:t>
            </a:r>
          </a:p>
        </p:txBody>
      </p:sp>
      <p:sp>
        <p:nvSpPr>
          <p:cNvPr id="78" name="TextBox 77"/>
          <p:cNvSpPr txBox="1"/>
          <p:nvPr/>
        </p:nvSpPr>
        <p:spPr>
          <a:xfrm>
            <a:off x="7832780" y="5508823"/>
            <a:ext cx="1903020" cy="646298"/>
          </a:xfrm>
          <a:prstGeom prst="rect">
            <a:avLst/>
          </a:prstGeom>
          <a:noFill/>
        </p:spPr>
        <p:txBody>
          <a:bodyPr wrap="none" lIns="91408" tIns="45704" rIns="91408" bIns="45704" rtlCol="0">
            <a:spAutoFit/>
          </a:bodyPr>
          <a:lstStyle/>
          <a:p>
            <a:pPr algn="ctr">
              <a:defRPr/>
            </a:pPr>
            <a:r>
              <a:rPr kumimoji="0" lang="en-US" altLang="ko-KR" b="1" dirty="0" smtClean="0">
                <a:solidFill>
                  <a:schemeClr val="bg1">
                    <a:lumMod val="50000"/>
                  </a:schemeClr>
                </a:solidFill>
                <a:latin typeface="맑은 고딕" pitchFamily="50" charset="-127"/>
                <a:ea typeface="맑은 고딕" pitchFamily="50" charset="-127"/>
              </a:rPr>
              <a:t>Management  </a:t>
            </a:r>
          </a:p>
          <a:p>
            <a:pPr algn="ctr">
              <a:defRPr/>
            </a:pPr>
            <a:r>
              <a:rPr kumimoji="0" lang="en-US" altLang="ko-KR" b="1" dirty="0" smtClean="0">
                <a:solidFill>
                  <a:schemeClr val="bg1">
                    <a:lumMod val="50000"/>
                  </a:schemeClr>
                </a:solidFill>
                <a:latin typeface="맑은 고딕" pitchFamily="50" charset="-127"/>
                <a:ea typeface="맑은 고딕" pitchFamily="50" charset="-127"/>
              </a:rPr>
              <a:t>Administration </a:t>
            </a:r>
          </a:p>
        </p:txBody>
      </p:sp>
      <p:pic>
        <p:nvPicPr>
          <p:cNvPr id="32" name="Picture 2" descr="C:\Users\장민철\Desktop\my docu\MC Jang Documents\Jang 's Buisness\I.O. Trading Inc\회사소개\IO Trading Inc. Logo 1.jpg"/>
          <p:cNvPicPr>
            <a:picLocks noChangeAspect="1" noChangeArrowheads="1"/>
          </p:cNvPicPr>
          <p:nvPr/>
        </p:nvPicPr>
        <p:blipFill>
          <a:blip r:embed="rId3" cstate="print"/>
          <a:srcRect/>
          <a:stretch>
            <a:fillRect/>
          </a:stretch>
        </p:blipFill>
        <p:spPr bwMode="auto">
          <a:xfrm>
            <a:off x="8528443" y="418488"/>
            <a:ext cx="1823191" cy="40515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7"/>
          <p:cNvGrpSpPr/>
          <p:nvPr/>
        </p:nvGrpSpPr>
        <p:grpSpPr>
          <a:xfrm>
            <a:off x="0" y="612279"/>
            <a:ext cx="8731076" cy="1025330"/>
            <a:chOff x="0" y="612279"/>
            <a:chExt cx="8731076" cy="1025330"/>
          </a:xfrm>
        </p:grpSpPr>
        <p:cxnSp>
          <p:nvCxnSpPr>
            <p:cNvPr id="9" name="직선 연결선 8"/>
            <p:cNvCxnSpPr/>
            <p:nvPr/>
          </p:nvCxnSpPr>
          <p:spPr>
            <a:xfrm>
              <a:off x="162124" y="612279"/>
              <a:ext cx="8568952"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그룹 12"/>
            <p:cNvGrpSpPr/>
            <p:nvPr/>
          </p:nvGrpSpPr>
          <p:grpSpPr>
            <a:xfrm>
              <a:off x="0" y="1188343"/>
              <a:ext cx="3978548" cy="449266"/>
              <a:chOff x="4489444" y="2066119"/>
              <a:chExt cx="3215504" cy="449266"/>
            </a:xfrm>
          </p:grpSpPr>
          <p:cxnSp>
            <p:nvCxnSpPr>
              <p:cNvPr id="17" name="직선 연결선 16"/>
              <p:cNvCxnSpPr/>
              <p:nvPr/>
            </p:nvCxnSpPr>
            <p:spPr>
              <a:xfrm>
                <a:off x="4489444" y="2066119"/>
                <a:ext cx="321471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rot="5400000">
                <a:off x="7650154" y="2120119"/>
                <a:ext cx="10800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4489444" y="2513797"/>
                <a:ext cx="321471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rot="5400000">
                <a:off x="7650154" y="2453496"/>
                <a:ext cx="10800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386260" y="1260351"/>
              <a:ext cx="2592288" cy="369283"/>
            </a:xfrm>
            <a:prstGeom prst="rect">
              <a:avLst/>
            </a:prstGeom>
            <a:noFill/>
          </p:spPr>
          <p:txBody>
            <a:bodyPr wrap="square" lIns="91392" tIns="45696" rIns="91392" bIns="45696">
              <a:spAutoFit/>
            </a:bodyPr>
            <a:lstStyle/>
            <a:p>
              <a:pPr lvl="0">
                <a:defRPr/>
              </a:pPr>
              <a:r>
                <a:rPr kumimoji="0" lang="en-US" altLang="ko-KR" b="1" dirty="0" smtClean="0">
                  <a:solidFill>
                    <a:srgbClr val="0033CC"/>
                  </a:solidFill>
                  <a:latin typeface="+mn-ea"/>
                </a:rPr>
                <a:t> </a:t>
              </a:r>
              <a:r>
                <a:rPr lang="en-US" altLang="ko-KR" b="1" dirty="0" smtClean="0">
                  <a:solidFill>
                    <a:srgbClr val="0033CC"/>
                  </a:solidFill>
                  <a:latin typeface="맑은 고딕"/>
                  <a:ea typeface="맑은 고딕"/>
                </a:rPr>
                <a:t>4. Business Area</a:t>
              </a:r>
              <a:endParaRPr lang="ko-KR" altLang="en-US" b="1" dirty="0">
                <a:solidFill>
                  <a:srgbClr val="0033CC"/>
                </a:solidFill>
                <a:latin typeface="맑은 고딕"/>
                <a:ea typeface="맑은 고딕"/>
              </a:endParaRPr>
            </a:p>
          </p:txBody>
        </p:sp>
      </p:grpSp>
      <p:grpSp>
        <p:nvGrpSpPr>
          <p:cNvPr id="7" name="그룹 62"/>
          <p:cNvGrpSpPr/>
          <p:nvPr/>
        </p:nvGrpSpPr>
        <p:grpSpPr>
          <a:xfrm>
            <a:off x="0" y="7237015"/>
            <a:ext cx="10693400" cy="324248"/>
            <a:chOff x="0" y="7237015"/>
            <a:chExt cx="10693400" cy="324248"/>
          </a:xfrm>
        </p:grpSpPr>
        <p:grpSp>
          <p:nvGrpSpPr>
            <p:cNvPr id="8" name="그룹 37"/>
            <p:cNvGrpSpPr/>
            <p:nvPr/>
          </p:nvGrpSpPr>
          <p:grpSpPr>
            <a:xfrm>
              <a:off x="4914652" y="7237015"/>
              <a:ext cx="5778748" cy="324248"/>
              <a:chOff x="0" y="7237015"/>
              <a:chExt cx="5778748" cy="324248"/>
            </a:xfrm>
            <a:solidFill>
              <a:srgbClr val="0099FF"/>
            </a:solidFill>
          </p:grpSpPr>
          <p:sp>
            <p:nvSpPr>
              <p:cNvPr id="69" name="직사각형 68"/>
              <p:cNvSpPr/>
              <p:nvPr/>
            </p:nvSpPr>
            <p:spPr>
              <a:xfrm>
                <a:off x="0" y="7237015"/>
                <a:ext cx="2250356" cy="32424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0" name="직사각형 69"/>
              <p:cNvSpPr/>
              <p:nvPr/>
            </p:nvSpPr>
            <p:spPr>
              <a:xfrm>
                <a:off x="4482604" y="7237015"/>
                <a:ext cx="720080" cy="324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1" name="직사각형 70"/>
              <p:cNvSpPr/>
              <p:nvPr/>
            </p:nvSpPr>
            <p:spPr>
              <a:xfrm>
                <a:off x="2250356" y="7237015"/>
                <a:ext cx="648072" cy="324248"/>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직사각형 71"/>
              <p:cNvSpPr/>
              <p:nvPr/>
            </p:nvSpPr>
            <p:spPr>
              <a:xfrm>
                <a:off x="2898428" y="7237263"/>
                <a:ext cx="197916"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66FFFF"/>
                  </a:solidFill>
                </a:endParaRPr>
              </a:p>
            </p:txBody>
          </p:sp>
          <p:sp>
            <p:nvSpPr>
              <p:cNvPr id="73" name="직사각형 72"/>
              <p:cNvSpPr/>
              <p:nvPr/>
            </p:nvSpPr>
            <p:spPr>
              <a:xfrm>
                <a:off x="4194572" y="7237015"/>
                <a:ext cx="288032" cy="324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4" name="직사각형 73"/>
              <p:cNvSpPr/>
              <p:nvPr/>
            </p:nvSpPr>
            <p:spPr>
              <a:xfrm>
                <a:off x="4482604" y="7237263"/>
                <a:ext cx="1296144"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66FFFF"/>
                  </a:solidFill>
                </a:endParaRPr>
              </a:p>
            </p:txBody>
          </p:sp>
        </p:grpSp>
        <p:sp>
          <p:nvSpPr>
            <p:cNvPr id="65" name="직사각형 64"/>
            <p:cNvSpPr/>
            <p:nvPr/>
          </p:nvSpPr>
          <p:spPr>
            <a:xfrm>
              <a:off x="0" y="7237015"/>
              <a:ext cx="4932760" cy="32424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6" name="직사각형 65"/>
            <p:cNvSpPr/>
            <p:nvPr/>
          </p:nvSpPr>
          <p:spPr>
            <a:xfrm>
              <a:off x="8010996" y="7237015"/>
              <a:ext cx="288032" cy="3242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7" name="직사각형 66"/>
            <p:cNvSpPr/>
            <p:nvPr/>
          </p:nvSpPr>
          <p:spPr>
            <a:xfrm>
              <a:off x="8299028" y="7237015"/>
              <a:ext cx="504056" cy="324248"/>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직사각형 67"/>
            <p:cNvSpPr/>
            <p:nvPr/>
          </p:nvSpPr>
          <p:spPr>
            <a:xfrm>
              <a:off x="8803084" y="7237015"/>
              <a:ext cx="360040" cy="324248"/>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pic>
        <p:nvPicPr>
          <p:cNvPr id="76" name="그림 3" descr="Untitled-10.jpg"/>
          <p:cNvPicPr>
            <a:picLocks noChangeAspect="1"/>
          </p:cNvPicPr>
          <p:nvPr/>
        </p:nvPicPr>
        <p:blipFill>
          <a:blip r:embed="rId2" cstate="print"/>
          <a:srcRect l="6300" b="1837"/>
          <a:stretch>
            <a:fillRect/>
          </a:stretch>
        </p:blipFill>
        <p:spPr bwMode="auto">
          <a:xfrm>
            <a:off x="162124" y="1224000"/>
            <a:ext cx="1004302" cy="360000"/>
          </a:xfrm>
          <a:prstGeom prst="rect">
            <a:avLst/>
          </a:prstGeom>
          <a:noFill/>
          <a:ln w="9525">
            <a:noFill/>
            <a:miter lim="800000"/>
            <a:headEnd/>
            <a:tailEnd/>
          </a:ln>
        </p:spPr>
      </p:pic>
      <p:grpSp>
        <p:nvGrpSpPr>
          <p:cNvPr id="84" name="그룹 83"/>
          <p:cNvGrpSpPr/>
          <p:nvPr/>
        </p:nvGrpSpPr>
        <p:grpSpPr>
          <a:xfrm>
            <a:off x="5778747" y="1980000"/>
            <a:ext cx="4248471" cy="5040991"/>
            <a:chOff x="5778747" y="1977984"/>
            <a:chExt cx="4248471" cy="4898991"/>
          </a:xfrm>
        </p:grpSpPr>
        <p:grpSp>
          <p:nvGrpSpPr>
            <p:cNvPr id="15" name="그룹 51"/>
            <p:cNvGrpSpPr/>
            <p:nvPr/>
          </p:nvGrpSpPr>
          <p:grpSpPr>
            <a:xfrm>
              <a:off x="5778747" y="1977984"/>
              <a:ext cx="4248471" cy="4898991"/>
              <a:chOff x="1026220" y="1780175"/>
              <a:chExt cx="2664296" cy="2350344"/>
            </a:xfrm>
          </p:grpSpPr>
          <p:sp>
            <p:nvSpPr>
              <p:cNvPr id="53" name="모서리가 둥근 직사각형 52"/>
              <p:cNvSpPr/>
              <p:nvPr/>
            </p:nvSpPr>
            <p:spPr>
              <a:xfrm>
                <a:off x="1026220" y="2048964"/>
                <a:ext cx="2664296" cy="2081555"/>
              </a:xfrm>
              <a:prstGeom prst="roundRect">
                <a:avLst>
                  <a:gd name="adj" fmla="val 3439"/>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나눔고딕" pitchFamily="50" charset="-127"/>
                  <a:ea typeface="나눔고딕" pitchFamily="50" charset="-127"/>
                </a:endParaRPr>
              </a:p>
            </p:txBody>
          </p:sp>
          <p:sp>
            <p:nvSpPr>
              <p:cNvPr id="54" name="모서리가 둥근 직사각형 53"/>
              <p:cNvSpPr/>
              <p:nvPr/>
            </p:nvSpPr>
            <p:spPr>
              <a:xfrm>
                <a:off x="1252008" y="1780175"/>
                <a:ext cx="1806102" cy="207257"/>
              </a:xfrm>
              <a:prstGeom prst="roundRect">
                <a:avLst>
                  <a:gd name="adj" fmla="val 50000"/>
                </a:avLst>
              </a:prstGeom>
              <a:solidFill>
                <a:schemeClr val="bg1"/>
              </a:solidFill>
              <a:ln w="31750" cmpd="sng">
                <a:solidFill>
                  <a:srgbClr val="0099FF"/>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410920" lvl="0" indent="-311357" algn="ctr" latinLnBrk="0">
                  <a:defRPr/>
                </a:pPr>
                <a:endParaRPr lang="en-US" altLang="ko-KR" sz="1300" b="1" dirty="0" smtClean="0">
                  <a:solidFill>
                    <a:srgbClr val="0099FF"/>
                  </a:solidFill>
                  <a:latin typeface="나눔고딕 ExtraBold" pitchFamily="50" charset="-127"/>
                  <a:ea typeface="나눔고딕 ExtraBold" pitchFamily="50" charset="-127"/>
                </a:endParaRPr>
              </a:p>
            </p:txBody>
          </p:sp>
        </p:grpSp>
        <p:sp>
          <p:nvSpPr>
            <p:cNvPr id="60" name="직사각형 59"/>
            <p:cNvSpPr/>
            <p:nvPr/>
          </p:nvSpPr>
          <p:spPr>
            <a:xfrm>
              <a:off x="5985991" y="3142320"/>
              <a:ext cx="3833987" cy="364923"/>
            </a:xfrm>
            <a:prstGeom prst="rect">
              <a:avLst/>
            </a:prstGeom>
          </p:spPr>
          <p:txBody>
            <a:bodyPr wrap="square">
              <a:spAutoFit/>
            </a:bodyPr>
            <a:lstStyle/>
            <a:p>
              <a:pPr marL="410920" indent="-311357" latinLnBrk="0">
                <a:lnSpc>
                  <a:spcPct val="150000"/>
                </a:lnSpc>
                <a:defRPr/>
              </a:pPr>
              <a:endParaRPr lang="en-US" altLang="ko-KR" sz="1100" b="1" dirty="0" smtClean="0">
                <a:solidFill>
                  <a:srgbClr val="333333"/>
                </a:solidFill>
                <a:latin typeface="나눔고딕 ExtraBold" pitchFamily="50" charset="-127"/>
                <a:ea typeface="나눔고딕 ExtraBold" pitchFamily="50" charset="-127"/>
              </a:endParaRPr>
            </a:p>
          </p:txBody>
        </p:sp>
      </p:grpSp>
      <p:sp>
        <p:nvSpPr>
          <p:cNvPr id="49" name="모서리가 둥근 직사각형 48"/>
          <p:cNvSpPr/>
          <p:nvPr/>
        </p:nvSpPr>
        <p:spPr>
          <a:xfrm>
            <a:off x="738188" y="2534639"/>
            <a:ext cx="4032448" cy="4486351"/>
          </a:xfrm>
          <a:prstGeom prst="roundRect">
            <a:avLst>
              <a:gd name="adj" fmla="val 3439"/>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나눔고딕 ExtraBold" charset="-127"/>
              <a:ea typeface="나눔고딕 ExtraBold" charset="-127"/>
            </a:endParaRPr>
          </a:p>
        </p:txBody>
      </p:sp>
      <p:sp>
        <p:nvSpPr>
          <p:cNvPr id="50" name="모서리가 둥근 직사각형 49"/>
          <p:cNvSpPr/>
          <p:nvPr/>
        </p:nvSpPr>
        <p:spPr>
          <a:xfrm>
            <a:off x="1026220" y="1980431"/>
            <a:ext cx="2880320" cy="432047"/>
          </a:xfrm>
          <a:prstGeom prst="roundRect">
            <a:avLst>
              <a:gd name="adj" fmla="val 50000"/>
            </a:avLst>
          </a:prstGeom>
          <a:solidFill>
            <a:schemeClr val="bg1"/>
          </a:solidFill>
          <a:ln w="31750" cmpd="sng">
            <a:solidFill>
              <a:srgbClr val="0099FF"/>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410920" lvl="0" indent="-311357" algn="ctr" latinLnBrk="0">
              <a:defRPr/>
            </a:pPr>
            <a:endParaRPr lang="en-US" altLang="ko-KR" sz="1300" b="1" dirty="0" smtClean="0">
              <a:solidFill>
                <a:srgbClr val="0099FF"/>
              </a:solidFill>
              <a:latin typeface="나눔고딕 ExtraBold" pitchFamily="50" charset="-127"/>
              <a:ea typeface="나눔고딕 ExtraBold" pitchFamily="50" charset="-127"/>
            </a:endParaRPr>
          </a:p>
        </p:txBody>
      </p:sp>
      <p:sp>
        <p:nvSpPr>
          <p:cNvPr id="79" name="직사각형 78"/>
          <p:cNvSpPr/>
          <p:nvPr/>
        </p:nvSpPr>
        <p:spPr>
          <a:xfrm>
            <a:off x="6498828" y="2052439"/>
            <a:ext cx="2077492" cy="338554"/>
          </a:xfrm>
          <a:prstGeom prst="rect">
            <a:avLst/>
          </a:prstGeom>
        </p:spPr>
        <p:txBody>
          <a:bodyPr wrap="none">
            <a:spAutoFit/>
          </a:bodyPr>
          <a:lstStyle/>
          <a:p>
            <a:pPr marL="410920" lvl="0" indent="-311357" algn="ctr" latinLnBrk="0">
              <a:defRPr/>
            </a:pPr>
            <a:r>
              <a:rPr lang="en-US" altLang="ko-KR" sz="1600" b="1" dirty="0" smtClean="0">
                <a:solidFill>
                  <a:srgbClr val="0099FF"/>
                </a:solidFill>
                <a:latin typeface="나눔고딕 ExtraBold" pitchFamily="50" charset="-127"/>
                <a:ea typeface="나눔고딕 ExtraBold" pitchFamily="50" charset="-127"/>
              </a:rPr>
              <a:t>PETROCHEMICALS</a:t>
            </a:r>
          </a:p>
        </p:txBody>
      </p:sp>
      <p:sp>
        <p:nvSpPr>
          <p:cNvPr id="81" name="직사각형 80"/>
          <p:cNvSpPr/>
          <p:nvPr/>
        </p:nvSpPr>
        <p:spPr>
          <a:xfrm>
            <a:off x="1589333" y="2052439"/>
            <a:ext cx="1627048" cy="338554"/>
          </a:xfrm>
          <a:prstGeom prst="rect">
            <a:avLst/>
          </a:prstGeom>
        </p:spPr>
        <p:txBody>
          <a:bodyPr wrap="none">
            <a:spAutoFit/>
          </a:bodyPr>
          <a:lstStyle/>
          <a:p>
            <a:pPr marL="410920" lvl="0" indent="-311357" algn="ctr" latinLnBrk="0">
              <a:defRPr/>
            </a:pPr>
            <a:r>
              <a:rPr lang="en-US" altLang="ko-KR" sz="1600" b="1" dirty="0" smtClean="0">
                <a:solidFill>
                  <a:srgbClr val="0099FF"/>
                </a:solidFill>
                <a:latin typeface="나눔고딕 ExtraBold" pitchFamily="50" charset="-127"/>
                <a:ea typeface="나눔고딕 ExtraBold" pitchFamily="50" charset="-127"/>
              </a:rPr>
              <a:t>COMPOSITES </a:t>
            </a:r>
          </a:p>
        </p:txBody>
      </p:sp>
      <p:sp>
        <p:nvSpPr>
          <p:cNvPr id="59" name="직사각형 58"/>
          <p:cNvSpPr/>
          <p:nvPr/>
        </p:nvSpPr>
        <p:spPr>
          <a:xfrm>
            <a:off x="1098228" y="2700511"/>
            <a:ext cx="3600400" cy="3993401"/>
          </a:xfrm>
          <a:prstGeom prst="rect">
            <a:avLst/>
          </a:prstGeom>
        </p:spPr>
        <p:txBody>
          <a:bodyPr wrap="square">
            <a:spAutoFit/>
          </a:bodyPr>
          <a:lstStyle/>
          <a:p>
            <a:pPr marL="410920" lvl="0" indent="-311357" latinLnBrk="0">
              <a:lnSpc>
                <a:spcPct val="150000"/>
              </a:lnSpc>
              <a:defRPr/>
            </a:pPr>
            <a:r>
              <a:rPr lang="en-US" altLang="ko-KR" sz="1300" b="1" dirty="0" smtClean="0">
                <a:solidFill>
                  <a:srgbClr val="333333"/>
                </a:solidFill>
                <a:latin typeface="나눔고딕 ExtraBold" charset="-127"/>
                <a:ea typeface="나눔고딕 ExtraBold" charset="-127"/>
              </a:rPr>
              <a:t>Composite materials </a:t>
            </a:r>
          </a:p>
          <a:p>
            <a:pPr marL="410920" lvl="0" indent="-311357" latinLnBrk="0">
              <a:lnSpc>
                <a:spcPct val="150000"/>
              </a:lnSpc>
              <a:defRPr/>
            </a:pPr>
            <a:r>
              <a:rPr lang="en-US" altLang="ko-KR" sz="1300" b="1" dirty="0" smtClean="0">
                <a:solidFill>
                  <a:srgbClr val="333333"/>
                </a:solidFill>
                <a:latin typeface="나눔고딕 ExtraBold" charset="-127"/>
                <a:ea typeface="나눔고딕 ExtraBold" charset="-127"/>
              </a:rPr>
              <a:t>Glass Fiber Roving for SMC/ BMC</a:t>
            </a:r>
          </a:p>
          <a:p>
            <a:pPr marL="410920" indent="-311357" latinLnBrk="0">
              <a:lnSpc>
                <a:spcPct val="150000"/>
              </a:lnSpc>
              <a:defRPr/>
            </a:pPr>
            <a:r>
              <a:rPr lang="en-US" altLang="ko-KR" sz="1300" b="1" dirty="0" smtClean="0">
                <a:solidFill>
                  <a:srgbClr val="333333"/>
                </a:solidFill>
                <a:latin typeface="나눔고딕 ExtraBold" charset="-127"/>
                <a:ea typeface="나눔고딕 ExtraBold" charset="-127"/>
              </a:rPr>
              <a:t>Glass Fiber Chopped Strands </a:t>
            </a:r>
          </a:p>
          <a:p>
            <a:pPr marL="410920" indent="-311357" latinLnBrk="0">
              <a:lnSpc>
                <a:spcPct val="150000"/>
              </a:lnSpc>
              <a:defRPr/>
            </a:pPr>
            <a:r>
              <a:rPr lang="en-US" altLang="ko-KR" sz="1300" b="1" dirty="0" smtClean="0">
                <a:solidFill>
                  <a:srgbClr val="333333"/>
                </a:solidFill>
                <a:latin typeface="나눔고딕 ExtraBold" charset="-127"/>
                <a:ea typeface="나눔고딕 ExtraBold" charset="-127"/>
              </a:rPr>
              <a:t> E Class Woven Roving</a:t>
            </a:r>
            <a:endParaRPr lang="ko-KR" altLang="en-US" sz="1300" b="1" dirty="0" smtClean="0">
              <a:solidFill>
                <a:srgbClr val="333333"/>
              </a:solidFill>
              <a:latin typeface="나눔고딕 ExtraBold" charset="-127"/>
              <a:ea typeface="나눔고딕 ExtraBold" charset="-127"/>
            </a:endParaRPr>
          </a:p>
          <a:p>
            <a:pPr marL="410920" lvl="0" indent="-311357" latinLnBrk="0">
              <a:lnSpc>
                <a:spcPct val="150000"/>
              </a:lnSpc>
              <a:defRPr/>
            </a:pPr>
            <a:endParaRPr lang="en-US" altLang="ko-KR" sz="1300" b="1" dirty="0" smtClean="0">
              <a:solidFill>
                <a:srgbClr val="333333"/>
              </a:solidFill>
              <a:latin typeface="나눔고딕 ExtraBold" charset="-127"/>
              <a:ea typeface="나눔고딕 ExtraBold" charset="-127"/>
            </a:endParaRPr>
          </a:p>
          <a:p>
            <a:pPr marL="410920" lvl="0" indent="-311357" latinLnBrk="0">
              <a:lnSpc>
                <a:spcPct val="150000"/>
              </a:lnSpc>
              <a:defRPr/>
            </a:pPr>
            <a:r>
              <a:rPr lang="en-US" altLang="ko-KR" sz="1300" b="1" dirty="0" smtClean="0">
                <a:solidFill>
                  <a:srgbClr val="333333"/>
                </a:solidFill>
                <a:latin typeface="나눔고딕 ExtraBold" charset="-127"/>
                <a:ea typeface="나눔고딕 ExtraBold" charset="-127"/>
              </a:rPr>
              <a:t>Additives</a:t>
            </a:r>
            <a:r>
              <a:rPr lang="ko-KR" altLang="en-US" sz="1300" b="1" dirty="0" smtClean="0">
                <a:solidFill>
                  <a:srgbClr val="333333"/>
                </a:solidFill>
                <a:latin typeface="나눔고딕 ExtraBold" charset="-127"/>
                <a:ea typeface="나눔고딕 ExtraBold" charset="-127"/>
              </a:rPr>
              <a:t> </a:t>
            </a:r>
            <a:r>
              <a:rPr lang="en-US" altLang="ko-KR" sz="1300" b="1" dirty="0" smtClean="0">
                <a:solidFill>
                  <a:srgbClr val="333333"/>
                </a:solidFill>
                <a:latin typeface="나눔고딕 ExtraBold" charset="-127"/>
                <a:ea typeface="나눔고딕 ExtraBold" charset="-127"/>
              </a:rPr>
              <a:t> </a:t>
            </a:r>
          </a:p>
          <a:p>
            <a:pPr marL="410920" lvl="0" indent="-311357" latinLnBrk="0">
              <a:lnSpc>
                <a:spcPct val="150000"/>
              </a:lnSpc>
              <a:defRPr/>
            </a:pPr>
            <a:r>
              <a:rPr lang="en-US" altLang="ko-KR" sz="1300" b="1" dirty="0" smtClean="0">
                <a:solidFill>
                  <a:srgbClr val="333333"/>
                </a:solidFill>
                <a:latin typeface="나눔고딕 ExtraBold" charset="-127"/>
                <a:ea typeface="나눔고딕 ExtraBold" charset="-127"/>
              </a:rPr>
              <a:t>PE Fine Powder : FLO-THENE</a:t>
            </a:r>
          </a:p>
          <a:p>
            <a:pPr marL="410920" indent="-311357" latinLnBrk="0">
              <a:lnSpc>
                <a:spcPct val="150000"/>
              </a:lnSpc>
              <a:defRPr/>
            </a:pPr>
            <a:r>
              <a:rPr lang="en-US" altLang="ko-KR" sz="1300" b="1" dirty="0" smtClean="0">
                <a:solidFill>
                  <a:srgbClr val="333333"/>
                </a:solidFill>
                <a:latin typeface="나눔고딕 ExtraBold" charset="-127"/>
                <a:ea typeface="나눔고딕 ExtraBold" charset="-127"/>
              </a:rPr>
              <a:t>CSM Binder, TBPB,  Lubricant</a:t>
            </a:r>
          </a:p>
          <a:p>
            <a:pPr marL="410920" lvl="0" indent="-311357" latinLnBrk="0">
              <a:lnSpc>
                <a:spcPct val="150000"/>
              </a:lnSpc>
              <a:defRPr/>
            </a:pPr>
            <a:endParaRPr lang="en-US" altLang="ko-KR" sz="1300" b="1" dirty="0" smtClean="0">
              <a:solidFill>
                <a:srgbClr val="333333"/>
              </a:solidFill>
              <a:latin typeface="나눔고딕 ExtraBold" charset="-127"/>
              <a:ea typeface="나눔고딕 ExtraBold" charset="-127"/>
            </a:endParaRPr>
          </a:p>
          <a:p>
            <a:pPr marL="410920" indent="-311357" latinLnBrk="0">
              <a:lnSpc>
                <a:spcPct val="150000"/>
              </a:lnSpc>
              <a:defRPr/>
            </a:pPr>
            <a:r>
              <a:rPr lang="en-US" altLang="ko-KR" sz="1300" b="1" dirty="0" smtClean="0">
                <a:solidFill>
                  <a:srgbClr val="333333"/>
                </a:solidFill>
                <a:latin typeface="나눔고딕 ExtraBold" charset="-127"/>
                <a:ea typeface="나눔고딕 ExtraBold" charset="-127"/>
              </a:rPr>
              <a:t>Etc.</a:t>
            </a:r>
          </a:p>
          <a:p>
            <a:pPr marL="410920" indent="-311357" latinLnBrk="0">
              <a:lnSpc>
                <a:spcPct val="150000"/>
              </a:lnSpc>
              <a:defRPr/>
            </a:pPr>
            <a:r>
              <a:rPr lang="en-US" altLang="ko-KR" sz="1300" b="1" dirty="0" smtClean="0">
                <a:solidFill>
                  <a:srgbClr val="333333"/>
                </a:solidFill>
                <a:latin typeface="나눔고딕 ExtraBold" charset="-127"/>
                <a:ea typeface="나눔고딕 ExtraBold" charset="-127"/>
              </a:rPr>
              <a:t>Filler: Aluminum Hydroxide</a:t>
            </a:r>
          </a:p>
          <a:p>
            <a:pPr marL="410920" indent="-311357" latinLnBrk="0">
              <a:lnSpc>
                <a:spcPct val="150000"/>
              </a:lnSpc>
              <a:defRPr/>
            </a:pPr>
            <a:r>
              <a:rPr lang="en-US" altLang="ko-KR" sz="1300" b="1" dirty="0" smtClean="0">
                <a:solidFill>
                  <a:srgbClr val="333333"/>
                </a:solidFill>
                <a:latin typeface="나눔고딕 ExtraBold" charset="-127"/>
                <a:ea typeface="나눔고딕 ExtraBold" charset="-127"/>
              </a:rPr>
              <a:t>Mold Release Agent  &amp; Cleaner: Mold Wiz</a:t>
            </a:r>
          </a:p>
          <a:p>
            <a:pPr marL="410920" indent="-311357" latinLnBrk="0">
              <a:lnSpc>
                <a:spcPct val="150000"/>
              </a:lnSpc>
              <a:defRPr/>
            </a:pPr>
            <a:r>
              <a:rPr lang="en-US" altLang="ko-KR" sz="1300" b="1" dirty="0" smtClean="0">
                <a:solidFill>
                  <a:srgbClr val="333333"/>
                </a:solidFill>
                <a:latin typeface="나눔고딕 ExtraBold" charset="-127"/>
                <a:ea typeface="나눔고딕 ExtraBold" charset="-127"/>
              </a:rPr>
              <a:t>Resin (Styrene Monomer, PS )	</a:t>
            </a:r>
            <a:endParaRPr lang="ko-KR" altLang="en-US" sz="1300" b="1" dirty="0" smtClean="0">
              <a:solidFill>
                <a:srgbClr val="333333"/>
              </a:solidFill>
              <a:latin typeface="나눔고딕 ExtraBold" charset="-127"/>
              <a:ea typeface="나눔고딕 ExtraBold" charset="-127"/>
            </a:endParaRPr>
          </a:p>
        </p:txBody>
      </p:sp>
      <p:sp>
        <p:nvSpPr>
          <p:cNvPr id="77" name="타원 76"/>
          <p:cNvSpPr/>
          <p:nvPr/>
        </p:nvSpPr>
        <p:spPr>
          <a:xfrm>
            <a:off x="1026220" y="2844527"/>
            <a:ext cx="108000" cy="108000"/>
          </a:xfrm>
          <a:prstGeom prst="ellipse">
            <a:avLst/>
          </a:prstGeom>
          <a:solidFill>
            <a:srgbClr val="F96523"/>
          </a:solidFill>
          <a:ln/>
        </p:spPr>
        <p:style>
          <a:lnRef idx="3">
            <a:schemeClr val="lt1"/>
          </a:lnRef>
          <a:fillRef idx="1">
            <a:schemeClr val="accent6"/>
          </a:fillRef>
          <a:effectRef idx="1">
            <a:schemeClr val="accent6"/>
          </a:effectRef>
          <a:fontRef idx="minor">
            <a:schemeClr val="lt1"/>
          </a:fontRef>
        </p:style>
        <p:txBody>
          <a:bodyPr lIns="91408" tIns="45704" rIns="91408" bIns="45704" rtlCol="0" anchor="ctr"/>
          <a:lstStyle/>
          <a:p>
            <a:pPr algn="ctr"/>
            <a:endParaRPr lang="ko-KR" altLang="en-US" dirty="0"/>
          </a:p>
        </p:txBody>
      </p:sp>
      <p:sp>
        <p:nvSpPr>
          <p:cNvPr id="78" name="타원 77"/>
          <p:cNvSpPr/>
          <p:nvPr/>
        </p:nvSpPr>
        <p:spPr>
          <a:xfrm>
            <a:off x="6210796" y="2988542"/>
            <a:ext cx="108000" cy="108000"/>
          </a:xfrm>
          <a:prstGeom prst="ellipse">
            <a:avLst/>
          </a:prstGeom>
          <a:solidFill>
            <a:srgbClr val="F96523"/>
          </a:solidFill>
          <a:ln/>
        </p:spPr>
        <p:style>
          <a:lnRef idx="3">
            <a:schemeClr val="lt1"/>
          </a:lnRef>
          <a:fillRef idx="1">
            <a:schemeClr val="accent6"/>
          </a:fillRef>
          <a:effectRef idx="1">
            <a:schemeClr val="accent6"/>
          </a:effectRef>
          <a:fontRef idx="minor">
            <a:schemeClr val="lt1"/>
          </a:fontRef>
        </p:style>
        <p:txBody>
          <a:bodyPr lIns="91408" tIns="45704" rIns="91408" bIns="45704" rtlCol="0" anchor="ctr"/>
          <a:lstStyle/>
          <a:p>
            <a:pPr algn="ctr"/>
            <a:endParaRPr lang="ko-KR" altLang="en-US" dirty="0"/>
          </a:p>
        </p:txBody>
      </p:sp>
      <p:sp>
        <p:nvSpPr>
          <p:cNvPr id="80" name="타원 79"/>
          <p:cNvSpPr/>
          <p:nvPr/>
        </p:nvSpPr>
        <p:spPr>
          <a:xfrm>
            <a:off x="1026220" y="4337926"/>
            <a:ext cx="108000" cy="108000"/>
          </a:xfrm>
          <a:prstGeom prst="ellipse">
            <a:avLst/>
          </a:prstGeom>
          <a:solidFill>
            <a:srgbClr val="F96523"/>
          </a:solidFill>
          <a:ln/>
        </p:spPr>
        <p:style>
          <a:lnRef idx="3">
            <a:schemeClr val="lt1"/>
          </a:lnRef>
          <a:fillRef idx="1">
            <a:schemeClr val="accent6"/>
          </a:fillRef>
          <a:effectRef idx="1">
            <a:schemeClr val="accent6"/>
          </a:effectRef>
          <a:fontRef idx="minor">
            <a:schemeClr val="lt1"/>
          </a:fontRef>
        </p:style>
        <p:txBody>
          <a:bodyPr lIns="91408" tIns="45704" rIns="91408" bIns="45704" rtlCol="0" anchor="ctr"/>
          <a:lstStyle/>
          <a:p>
            <a:pPr algn="ctr"/>
            <a:endParaRPr lang="ko-KR" altLang="en-US" dirty="0"/>
          </a:p>
        </p:txBody>
      </p:sp>
      <p:sp>
        <p:nvSpPr>
          <p:cNvPr id="83" name="타원 82"/>
          <p:cNvSpPr/>
          <p:nvPr/>
        </p:nvSpPr>
        <p:spPr>
          <a:xfrm>
            <a:off x="1026000" y="5519456"/>
            <a:ext cx="108000" cy="108000"/>
          </a:xfrm>
          <a:prstGeom prst="ellipse">
            <a:avLst/>
          </a:prstGeom>
          <a:solidFill>
            <a:srgbClr val="F96523"/>
          </a:solidFill>
          <a:ln/>
        </p:spPr>
        <p:style>
          <a:lnRef idx="3">
            <a:schemeClr val="lt1"/>
          </a:lnRef>
          <a:fillRef idx="1">
            <a:schemeClr val="accent6"/>
          </a:fillRef>
          <a:effectRef idx="1">
            <a:schemeClr val="accent6"/>
          </a:effectRef>
          <a:fontRef idx="minor">
            <a:schemeClr val="lt1"/>
          </a:fontRef>
        </p:style>
        <p:txBody>
          <a:bodyPr lIns="91408" tIns="45704" rIns="91408" bIns="45704" rtlCol="0" anchor="ctr"/>
          <a:lstStyle/>
          <a:p>
            <a:pPr algn="ctr"/>
            <a:endParaRPr lang="ko-KR" altLang="en-US" dirty="0"/>
          </a:p>
        </p:txBody>
      </p:sp>
      <p:sp>
        <p:nvSpPr>
          <p:cNvPr id="86" name="타원 85"/>
          <p:cNvSpPr/>
          <p:nvPr/>
        </p:nvSpPr>
        <p:spPr>
          <a:xfrm>
            <a:off x="6210796" y="3600000"/>
            <a:ext cx="108000" cy="108000"/>
          </a:xfrm>
          <a:prstGeom prst="ellipse">
            <a:avLst/>
          </a:prstGeom>
          <a:solidFill>
            <a:srgbClr val="F96523"/>
          </a:solidFill>
          <a:ln/>
        </p:spPr>
        <p:style>
          <a:lnRef idx="3">
            <a:schemeClr val="lt1"/>
          </a:lnRef>
          <a:fillRef idx="1">
            <a:schemeClr val="accent6"/>
          </a:fillRef>
          <a:effectRef idx="1">
            <a:schemeClr val="accent6"/>
          </a:effectRef>
          <a:fontRef idx="minor">
            <a:schemeClr val="lt1"/>
          </a:fontRef>
        </p:style>
        <p:txBody>
          <a:bodyPr lIns="91408" tIns="45704" rIns="91408" bIns="45704" rtlCol="0" anchor="ctr"/>
          <a:lstStyle/>
          <a:p>
            <a:pPr algn="ctr"/>
            <a:endParaRPr lang="ko-KR" altLang="en-US" dirty="0"/>
          </a:p>
        </p:txBody>
      </p:sp>
      <p:sp>
        <p:nvSpPr>
          <p:cNvPr id="87" name="타원 86"/>
          <p:cNvSpPr/>
          <p:nvPr/>
        </p:nvSpPr>
        <p:spPr>
          <a:xfrm>
            <a:off x="6210000" y="3888000"/>
            <a:ext cx="108000" cy="108000"/>
          </a:xfrm>
          <a:prstGeom prst="ellipse">
            <a:avLst/>
          </a:prstGeom>
          <a:solidFill>
            <a:srgbClr val="F96523"/>
          </a:solidFill>
          <a:ln/>
        </p:spPr>
        <p:style>
          <a:lnRef idx="3">
            <a:schemeClr val="lt1"/>
          </a:lnRef>
          <a:fillRef idx="1">
            <a:schemeClr val="accent6"/>
          </a:fillRef>
          <a:effectRef idx="1">
            <a:schemeClr val="accent6"/>
          </a:effectRef>
          <a:fontRef idx="minor">
            <a:schemeClr val="lt1"/>
          </a:fontRef>
        </p:style>
        <p:txBody>
          <a:bodyPr lIns="91408" tIns="45704" rIns="91408" bIns="45704" rtlCol="0" anchor="ctr"/>
          <a:lstStyle/>
          <a:p>
            <a:pPr algn="ctr"/>
            <a:endParaRPr lang="ko-KR" altLang="en-US" dirty="0"/>
          </a:p>
        </p:txBody>
      </p:sp>
      <p:sp>
        <p:nvSpPr>
          <p:cNvPr id="88" name="타원 87"/>
          <p:cNvSpPr/>
          <p:nvPr/>
        </p:nvSpPr>
        <p:spPr>
          <a:xfrm>
            <a:off x="6210796" y="5400000"/>
            <a:ext cx="108000" cy="108000"/>
          </a:xfrm>
          <a:prstGeom prst="ellipse">
            <a:avLst/>
          </a:prstGeom>
          <a:solidFill>
            <a:srgbClr val="F96523"/>
          </a:solidFill>
          <a:ln/>
        </p:spPr>
        <p:style>
          <a:lnRef idx="3">
            <a:schemeClr val="lt1"/>
          </a:lnRef>
          <a:fillRef idx="1">
            <a:schemeClr val="accent6"/>
          </a:fillRef>
          <a:effectRef idx="1">
            <a:schemeClr val="accent6"/>
          </a:effectRef>
          <a:fontRef idx="minor">
            <a:schemeClr val="lt1"/>
          </a:fontRef>
        </p:style>
        <p:txBody>
          <a:bodyPr lIns="91408" tIns="45704" rIns="91408" bIns="45704" rtlCol="0" anchor="ctr"/>
          <a:lstStyle/>
          <a:p>
            <a:pPr algn="ctr"/>
            <a:endParaRPr lang="ko-KR" altLang="en-US" dirty="0"/>
          </a:p>
        </p:txBody>
      </p:sp>
      <p:sp>
        <p:nvSpPr>
          <p:cNvPr id="45" name="직사각형 44"/>
          <p:cNvSpPr/>
          <p:nvPr/>
        </p:nvSpPr>
        <p:spPr>
          <a:xfrm>
            <a:off x="6354812" y="2844527"/>
            <a:ext cx="3312368" cy="3693319"/>
          </a:xfrm>
          <a:prstGeom prst="rect">
            <a:avLst/>
          </a:prstGeom>
        </p:spPr>
        <p:txBody>
          <a:bodyPr wrap="square">
            <a:spAutoFit/>
          </a:bodyPr>
          <a:lstStyle/>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Heat Resistance Modifier </a:t>
            </a: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   : Malemide type </a:t>
            </a: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Impact Strength Modifier : METABLEN</a:t>
            </a: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 Alloy </a:t>
            </a:r>
            <a:r>
              <a:rPr lang="en-US" altLang="ko-KR" sz="1300" b="1" dirty="0" err="1" smtClean="0">
                <a:solidFill>
                  <a:srgbClr val="333333"/>
                </a:solidFill>
                <a:latin typeface="나눔고딕 ExtraBold" pitchFamily="50" charset="-127"/>
                <a:ea typeface="나눔고딕 ExtraBold" pitchFamily="50" charset="-127"/>
              </a:rPr>
              <a:t>Compatibilizer</a:t>
            </a:r>
            <a:r>
              <a:rPr lang="en-US" altLang="ko-KR" sz="1300" b="1" dirty="0" smtClean="0">
                <a:solidFill>
                  <a:srgbClr val="333333"/>
                </a:solidFill>
                <a:latin typeface="나눔고딕 ExtraBold" pitchFamily="50" charset="-127"/>
                <a:ea typeface="나눔고딕 ExtraBold" pitchFamily="50" charset="-127"/>
              </a:rPr>
              <a:t> </a:t>
            </a: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   : SAG type, SMA type, EMI</a:t>
            </a: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Lubricant  </a:t>
            </a: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    : Magnesium, Zinc, Calcium Stearate</a:t>
            </a:r>
          </a:p>
          <a:p>
            <a:pPr marL="410920" indent="-311357" latinLnBrk="0">
              <a:lnSpc>
                <a:spcPct val="150000"/>
              </a:lnSpc>
              <a:defRPr/>
            </a:pPr>
            <a:endParaRPr lang="en-US" altLang="ko-KR" sz="1300" b="1" dirty="0" smtClean="0">
              <a:solidFill>
                <a:srgbClr val="333333"/>
              </a:solidFill>
              <a:latin typeface="나눔고딕 ExtraBold" pitchFamily="50" charset="-127"/>
              <a:ea typeface="나눔고딕 ExtraBold" pitchFamily="50" charset="-127"/>
            </a:endParaRP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Polymerization Surfactants</a:t>
            </a: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Tin-Stabilizer </a:t>
            </a: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Flame Retardant </a:t>
            </a:r>
          </a:p>
          <a:p>
            <a:pPr marL="410920" indent="-311357" latinLnBrk="0">
              <a:lnSpc>
                <a:spcPct val="150000"/>
              </a:lnSpc>
              <a:defRPr/>
            </a:pPr>
            <a:r>
              <a:rPr lang="en-US" altLang="ko-KR" sz="1300" b="1" dirty="0" smtClean="0">
                <a:solidFill>
                  <a:srgbClr val="333333"/>
                </a:solidFill>
                <a:latin typeface="나눔고딕 ExtraBold" pitchFamily="50" charset="-127"/>
                <a:ea typeface="나눔고딕 ExtraBold" pitchFamily="50" charset="-127"/>
              </a:rPr>
              <a:t>TBBA, DBDPO</a:t>
            </a:r>
          </a:p>
        </p:txBody>
      </p:sp>
      <p:sp>
        <p:nvSpPr>
          <p:cNvPr id="46" name="타원 45"/>
          <p:cNvSpPr/>
          <p:nvPr/>
        </p:nvSpPr>
        <p:spPr>
          <a:xfrm>
            <a:off x="6213538" y="4486986"/>
            <a:ext cx="108000" cy="108000"/>
          </a:xfrm>
          <a:prstGeom prst="ellipse">
            <a:avLst/>
          </a:prstGeom>
          <a:solidFill>
            <a:srgbClr val="F96523"/>
          </a:solidFill>
          <a:ln/>
        </p:spPr>
        <p:style>
          <a:lnRef idx="3">
            <a:schemeClr val="lt1"/>
          </a:lnRef>
          <a:fillRef idx="1">
            <a:schemeClr val="accent6"/>
          </a:fillRef>
          <a:effectRef idx="1">
            <a:schemeClr val="accent6"/>
          </a:effectRef>
          <a:fontRef idx="minor">
            <a:schemeClr val="lt1"/>
          </a:fontRef>
        </p:style>
        <p:txBody>
          <a:bodyPr lIns="91408" tIns="45704" rIns="91408" bIns="45704" rtlCol="0" anchor="ctr"/>
          <a:lstStyle/>
          <a:p>
            <a:pPr algn="ctr"/>
            <a:endParaRPr lang="ko-KR" altLang="en-US" dirty="0"/>
          </a:p>
        </p:txBody>
      </p:sp>
      <p:pic>
        <p:nvPicPr>
          <p:cNvPr id="47" name="Picture 2" descr="C:\Users\장민철\Desktop\my docu\MC Jang Documents\Jang 's Buisness\I.O. Trading Inc\회사소개\IO Trading Inc. Logo 1.jpg"/>
          <p:cNvPicPr>
            <a:picLocks noChangeAspect="1" noChangeArrowheads="1"/>
          </p:cNvPicPr>
          <p:nvPr/>
        </p:nvPicPr>
        <p:blipFill>
          <a:blip r:embed="rId3" cstate="print"/>
          <a:srcRect/>
          <a:stretch>
            <a:fillRect/>
          </a:stretch>
        </p:blipFill>
        <p:spPr bwMode="auto">
          <a:xfrm>
            <a:off x="8528443" y="418488"/>
            <a:ext cx="1823191" cy="40515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7"/>
          <p:cNvGrpSpPr/>
          <p:nvPr/>
        </p:nvGrpSpPr>
        <p:grpSpPr>
          <a:xfrm>
            <a:off x="0" y="1188343"/>
            <a:ext cx="3978548" cy="449266"/>
            <a:chOff x="0" y="1188343"/>
            <a:chExt cx="3978548" cy="449266"/>
          </a:xfrm>
        </p:grpSpPr>
        <p:grpSp>
          <p:nvGrpSpPr>
            <p:cNvPr id="3" name="그룹 12"/>
            <p:cNvGrpSpPr/>
            <p:nvPr/>
          </p:nvGrpSpPr>
          <p:grpSpPr>
            <a:xfrm>
              <a:off x="0" y="1188343"/>
              <a:ext cx="3978548" cy="449266"/>
              <a:chOff x="4489444" y="2066119"/>
              <a:chExt cx="3215504" cy="449266"/>
            </a:xfrm>
          </p:grpSpPr>
          <p:cxnSp>
            <p:nvCxnSpPr>
              <p:cNvPr id="17" name="직선 연결선 16"/>
              <p:cNvCxnSpPr/>
              <p:nvPr/>
            </p:nvCxnSpPr>
            <p:spPr>
              <a:xfrm>
                <a:off x="4489444" y="2066119"/>
                <a:ext cx="321471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rot="5400000">
                <a:off x="7650154" y="2120119"/>
                <a:ext cx="10800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4489444" y="2513797"/>
                <a:ext cx="321471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rot="5400000">
                <a:off x="7650154" y="2453496"/>
                <a:ext cx="108000" cy="1588"/>
              </a:xfrm>
              <a:prstGeom prst="line">
                <a:avLst/>
              </a:prstGeom>
              <a:ln w="3175">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386260" y="1260351"/>
              <a:ext cx="2592288" cy="369283"/>
            </a:xfrm>
            <a:prstGeom prst="rect">
              <a:avLst/>
            </a:prstGeom>
            <a:noFill/>
          </p:spPr>
          <p:txBody>
            <a:bodyPr wrap="square" lIns="91392" tIns="45696" rIns="91392" bIns="45696">
              <a:spAutoFit/>
            </a:bodyPr>
            <a:lstStyle/>
            <a:p>
              <a:pPr lvl="0">
                <a:defRPr/>
              </a:pPr>
              <a:r>
                <a:rPr kumimoji="0" lang="en-US" altLang="ko-KR" b="1" dirty="0" smtClean="0">
                  <a:solidFill>
                    <a:srgbClr val="0033CC"/>
                  </a:solidFill>
                  <a:latin typeface="+mn-ea"/>
                </a:rPr>
                <a:t> </a:t>
              </a:r>
              <a:r>
                <a:rPr lang="en-US" altLang="ko-KR" b="1" dirty="0" smtClean="0">
                  <a:solidFill>
                    <a:srgbClr val="0033CC"/>
                  </a:solidFill>
                  <a:latin typeface="맑은 고딕"/>
                  <a:ea typeface="맑은 고딕"/>
                </a:rPr>
                <a:t>5. Business Partners</a:t>
              </a:r>
              <a:endParaRPr lang="ko-KR" altLang="en-US" b="1" dirty="0">
                <a:solidFill>
                  <a:srgbClr val="0033CC"/>
                </a:solidFill>
                <a:latin typeface="맑은 고딕"/>
                <a:ea typeface="맑은 고딕"/>
              </a:endParaRPr>
            </a:p>
          </p:txBody>
        </p:sp>
      </p:grpSp>
      <p:grpSp>
        <p:nvGrpSpPr>
          <p:cNvPr id="8" name="그룹 44"/>
          <p:cNvGrpSpPr/>
          <p:nvPr/>
        </p:nvGrpSpPr>
        <p:grpSpPr>
          <a:xfrm>
            <a:off x="0" y="7237015"/>
            <a:ext cx="10693400" cy="324248"/>
            <a:chOff x="0" y="7237015"/>
            <a:chExt cx="10693400" cy="324248"/>
          </a:xfrm>
        </p:grpSpPr>
        <p:grpSp>
          <p:nvGrpSpPr>
            <p:cNvPr id="10" name="그룹 37"/>
            <p:cNvGrpSpPr/>
            <p:nvPr/>
          </p:nvGrpSpPr>
          <p:grpSpPr>
            <a:xfrm>
              <a:off x="4914652" y="7237015"/>
              <a:ext cx="5778748" cy="324248"/>
              <a:chOff x="0" y="7237015"/>
              <a:chExt cx="5778748" cy="324248"/>
            </a:xfrm>
            <a:solidFill>
              <a:srgbClr val="0099FF"/>
            </a:solidFill>
          </p:grpSpPr>
          <p:sp>
            <p:nvSpPr>
              <p:cNvPr id="51" name="직사각형 50"/>
              <p:cNvSpPr/>
              <p:nvPr/>
            </p:nvSpPr>
            <p:spPr>
              <a:xfrm>
                <a:off x="0" y="7237015"/>
                <a:ext cx="2250356" cy="324248"/>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2" name="직사각형 51"/>
              <p:cNvSpPr/>
              <p:nvPr/>
            </p:nvSpPr>
            <p:spPr>
              <a:xfrm>
                <a:off x="4482604" y="7237015"/>
                <a:ext cx="720080" cy="324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3" name="직사각형 52"/>
              <p:cNvSpPr/>
              <p:nvPr/>
            </p:nvSpPr>
            <p:spPr>
              <a:xfrm>
                <a:off x="2250356" y="7237015"/>
                <a:ext cx="648072" cy="324248"/>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4" name="직사각형 53"/>
              <p:cNvSpPr/>
              <p:nvPr/>
            </p:nvSpPr>
            <p:spPr>
              <a:xfrm>
                <a:off x="2898428" y="7237263"/>
                <a:ext cx="197916"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66FFFF"/>
                  </a:solidFill>
                </a:endParaRPr>
              </a:p>
            </p:txBody>
          </p:sp>
          <p:sp>
            <p:nvSpPr>
              <p:cNvPr id="55" name="직사각형 54"/>
              <p:cNvSpPr/>
              <p:nvPr/>
            </p:nvSpPr>
            <p:spPr>
              <a:xfrm>
                <a:off x="4194572" y="7237015"/>
                <a:ext cx="288032" cy="3242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 name="직사각형 55"/>
              <p:cNvSpPr/>
              <p:nvPr/>
            </p:nvSpPr>
            <p:spPr>
              <a:xfrm>
                <a:off x="4482604" y="7237263"/>
                <a:ext cx="1296144"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66FFFF"/>
                  </a:solidFill>
                </a:endParaRPr>
              </a:p>
            </p:txBody>
          </p:sp>
        </p:grpSp>
        <p:sp>
          <p:nvSpPr>
            <p:cNvPr id="47" name="직사각형 46"/>
            <p:cNvSpPr/>
            <p:nvPr/>
          </p:nvSpPr>
          <p:spPr>
            <a:xfrm>
              <a:off x="0" y="7237015"/>
              <a:ext cx="4932760" cy="32424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직사각형 47"/>
            <p:cNvSpPr/>
            <p:nvPr/>
          </p:nvSpPr>
          <p:spPr>
            <a:xfrm>
              <a:off x="8010996" y="7237015"/>
              <a:ext cx="288032" cy="3242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9" name="직사각형 48"/>
            <p:cNvSpPr/>
            <p:nvPr/>
          </p:nvSpPr>
          <p:spPr>
            <a:xfrm>
              <a:off x="8299028" y="7237015"/>
              <a:ext cx="504056" cy="324248"/>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0" name="직사각형 49"/>
            <p:cNvSpPr/>
            <p:nvPr/>
          </p:nvSpPr>
          <p:spPr>
            <a:xfrm>
              <a:off x="8803084" y="7237015"/>
              <a:ext cx="360040" cy="324248"/>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pic>
        <p:nvPicPr>
          <p:cNvPr id="62" name="그림 3" descr="Untitled-10.jpg"/>
          <p:cNvPicPr>
            <a:picLocks noChangeAspect="1"/>
          </p:cNvPicPr>
          <p:nvPr/>
        </p:nvPicPr>
        <p:blipFill>
          <a:blip r:embed="rId2" cstate="print"/>
          <a:srcRect l="6300" b="1837"/>
          <a:stretch>
            <a:fillRect/>
          </a:stretch>
        </p:blipFill>
        <p:spPr bwMode="auto">
          <a:xfrm>
            <a:off x="162124" y="1224000"/>
            <a:ext cx="1004302" cy="360000"/>
          </a:xfrm>
          <a:prstGeom prst="rect">
            <a:avLst/>
          </a:prstGeom>
          <a:noFill/>
          <a:ln w="9525">
            <a:noFill/>
            <a:miter lim="800000"/>
            <a:headEnd/>
            <a:tailEnd/>
          </a:ln>
        </p:spPr>
      </p:pic>
      <p:grpSp>
        <p:nvGrpSpPr>
          <p:cNvPr id="11" name="그룹 38"/>
          <p:cNvGrpSpPr/>
          <p:nvPr/>
        </p:nvGrpSpPr>
        <p:grpSpPr>
          <a:xfrm>
            <a:off x="666180" y="2268463"/>
            <a:ext cx="1584176" cy="1368152"/>
            <a:chOff x="4842644" y="4500711"/>
            <a:chExt cx="1872208" cy="1872208"/>
          </a:xfrm>
        </p:grpSpPr>
        <p:sp>
          <p:nvSpPr>
            <p:cNvPr id="63" name="타원 62"/>
            <p:cNvSpPr/>
            <p:nvPr/>
          </p:nvSpPr>
          <p:spPr>
            <a:xfrm>
              <a:off x="4842644" y="4500711"/>
              <a:ext cx="1872208" cy="1872208"/>
            </a:xfrm>
            <a:prstGeom prst="ellipse">
              <a:avLst/>
            </a:prstGeom>
            <a:solidFill>
              <a:schemeClr val="bg1">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4" name="타원 63"/>
            <p:cNvSpPr/>
            <p:nvPr/>
          </p:nvSpPr>
          <p:spPr>
            <a:xfrm>
              <a:off x="5202684" y="4860751"/>
              <a:ext cx="1152129" cy="1152128"/>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 name="TextBox 64"/>
            <p:cNvSpPr txBox="1"/>
            <p:nvPr/>
          </p:nvSpPr>
          <p:spPr>
            <a:xfrm>
              <a:off x="5097945" y="5190472"/>
              <a:ext cx="1276505" cy="421169"/>
            </a:xfrm>
            <a:prstGeom prst="rect">
              <a:avLst/>
            </a:prstGeom>
            <a:noFill/>
          </p:spPr>
          <p:txBody>
            <a:bodyPr wrap="square" rtlCol="0">
              <a:spAutoFit/>
            </a:bodyPr>
            <a:lstStyle/>
            <a:p>
              <a:pPr algn="ctr"/>
              <a:r>
                <a:rPr lang="en-US" altLang="ko-KR" sz="1400" b="1" dirty="0" smtClean="0">
                  <a:latin typeface="맑은 고딕" pitchFamily="50" charset="-127"/>
                  <a:ea typeface="맑은 고딕" pitchFamily="50" charset="-127"/>
                </a:rPr>
                <a:t>Domestic</a:t>
              </a:r>
              <a:endParaRPr lang="ko-KR" altLang="en-US" sz="1400" b="1" dirty="0">
                <a:latin typeface="맑은 고딕" pitchFamily="50" charset="-127"/>
                <a:ea typeface="맑은 고딕" pitchFamily="50" charset="-127"/>
              </a:endParaRPr>
            </a:p>
          </p:txBody>
        </p:sp>
      </p:grpSp>
      <p:grpSp>
        <p:nvGrpSpPr>
          <p:cNvPr id="13" name="그룹 38"/>
          <p:cNvGrpSpPr/>
          <p:nvPr/>
        </p:nvGrpSpPr>
        <p:grpSpPr>
          <a:xfrm>
            <a:off x="666180" y="4932759"/>
            <a:ext cx="1584176" cy="1368152"/>
            <a:chOff x="4842644" y="4500710"/>
            <a:chExt cx="1872208" cy="1872207"/>
          </a:xfrm>
        </p:grpSpPr>
        <p:sp>
          <p:nvSpPr>
            <p:cNvPr id="71" name="타원 70"/>
            <p:cNvSpPr/>
            <p:nvPr/>
          </p:nvSpPr>
          <p:spPr>
            <a:xfrm>
              <a:off x="4842644" y="4500710"/>
              <a:ext cx="1872208" cy="1872207"/>
            </a:xfrm>
            <a:prstGeom prst="ellipse">
              <a:avLst/>
            </a:prstGeom>
            <a:solidFill>
              <a:schemeClr val="bg1">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타원 71"/>
            <p:cNvSpPr/>
            <p:nvPr/>
          </p:nvSpPr>
          <p:spPr>
            <a:xfrm>
              <a:off x="5202684" y="4860749"/>
              <a:ext cx="1152129" cy="1152128"/>
            </a:xfrm>
            <a:prstGeom prst="ellipse">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3" name="TextBox 72"/>
            <p:cNvSpPr txBox="1"/>
            <p:nvPr/>
          </p:nvSpPr>
          <p:spPr>
            <a:xfrm>
              <a:off x="5202683" y="5220789"/>
              <a:ext cx="1171767" cy="421168"/>
            </a:xfrm>
            <a:prstGeom prst="rect">
              <a:avLst/>
            </a:prstGeom>
            <a:noFill/>
          </p:spPr>
          <p:txBody>
            <a:bodyPr wrap="square" rtlCol="0">
              <a:spAutoFit/>
            </a:bodyPr>
            <a:lstStyle/>
            <a:p>
              <a:pPr algn="ctr"/>
              <a:r>
                <a:rPr lang="en-US" altLang="ko-KR" sz="1400" b="1" dirty="0" smtClean="0">
                  <a:latin typeface="맑은 고딕" pitchFamily="50" charset="-127"/>
                  <a:ea typeface="맑은 고딕" pitchFamily="50" charset="-127"/>
                </a:rPr>
                <a:t>Overseas</a:t>
              </a:r>
              <a:endParaRPr lang="ko-KR" altLang="en-US" sz="1400" b="1" dirty="0">
                <a:latin typeface="맑은 고딕" pitchFamily="50" charset="-127"/>
                <a:ea typeface="맑은 고딕" pitchFamily="50" charset="-127"/>
              </a:endParaRPr>
            </a:p>
          </p:txBody>
        </p:sp>
      </p:grpSp>
      <p:pic>
        <p:nvPicPr>
          <p:cNvPr id="79" name="그림 78" descr="CNBM.jpg"/>
          <p:cNvPicPr>
            <a:picLocks noChangeAspect="1"/>
          </p:cNvPicPr>
          <p:nvPr/>
        </p:nvPicPr>
        <p:blipFill>
          <a:blip r:embed="rId3" cstate="print"/>
          <a:stretch>
            <a:fillRect/>
          </a:stretch>
        </p:blipFill>
        <p:spPr>
          <a:xfrm>
            <a:off x="6282804" y="5436815"/>
            <a:ext cx="1361248" cy="432048"/>
          </a:xfrm>
          <a:prstGeom prst="rect">
            <a:avLst/>
          </a:prstGeom>
        </p:spPr>
      </p:pic>
      <p:pic>
        <p:nvPicPr>
          <p:cNvPr id="80" name="그림 79" descr="denka.jpg"/>
          <p:cNvPicPr>
            <a:picLocks noChangeAspect="1"/>
          </p:cNvPicPr>
          <p:nvPr/>
        </p:nvPicPr>
        <p:blipFill>
          <a:blip r:embed="rId4" cstate="print"/>
          <a:stretch>
            <a:fillRect/>
          </a:stretch>
        </p:blipFill>
        <p:spPr>
          <a:xfrm>
            <a:off x="6930876" y="4932759"/>
            <a:ext cx="792088" cy="293073"/>
          </a:xfrm>
          <a:prstGeom prst="rect">
            <a:avLst/>
          </a:prstGeom>
        </p:spPr>
      </p:pic>
      <p:pic>
        <p:nvPicPr>
          <p:cNvPr id="44" name="그림 43" descr="천마로고.jpg"/>
          <p:cNvPicPr>
            <a:picLocks noChangeAspect="1"/>
          </p:cNvPicPr>
          <p:nvPr/>
        </p:nvPicPr>
        <p:blipFill>
          <a:blip r:embed="rId5" cstate="print"/>
          <a:stretch>
            <a:fillRect/>
          </a:stretch>
        </p:blipFill>
        <p:spPr>
          <a:xfrm>
            <a:off x="5994772" y="5940871"/>
            <a:ext cx="1240751" cy="504055"/>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3186460" y="6012879"/>
            <a:ext cx="1008112" cy="428984"/>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8731076" y="4860751"/>
            <a:ext cx="456051" cy="504056"/>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5058668" y="4932759"/>
            <a:ext cx="1728192" cy="298267"/>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a:off x="9379148" y="4932759"/>
            <a:ext cx="792088" cy="421713"/>
          </a:xfrm>
          <a:prstGeom prst="rect">
            <a:avLst/>
          </a:prstGeom>
          <a:noFill/>
          <a:ln w="9525">
            <a:noFill/>
            <a:miter lim="800000"/>
            <a:headEnd/>
            <a:tailEnd/>
          </a:ln>
        </p:spPr>
      </p:pic>
      <p:pic>
        <p:nvPicPr>
          <p:cNvPr id="26" name="그림 25" descr="KCC.jpg"/>
          <p:cNvPicPr>
            <a:picLocks noChangeAspect="1"/>
          </p:cNvPicPr>
          <p:nvPr/>
        </p:nvPicPr>
        <p:blipFill>
          <a:blip r:embed="rId10" cstate="print"/>
          <a:stretch>
            <a:fillRect/>
          </a:stretch>
        </p:blipFill>
        <p:spPr>
          <a:xfrm>
            <a:off x="7218908" y="2772519"/>
            <a:ext cx="576064" cy="323097"/>
          </a:xfrm>
          <a:prstGeom prst="rect">
            <a:avLst/>
          </a:prstGeom>
        </p:spPr>
      </p:pic>
      <p:pic>
        <p:nvPicPr>
          <p:cNvPr id="27" name="그림 26" descr="금호로고.jpg"/>
          <p:cNvPicPr>
            <a:picLocks noChangeAspect="1"/>
          </p:cNvPicPr>
          <p:nvPr/>
        </p:nvPicPr>
        <p:blipFill>
          <a:blip r:embed="rId11" cstate="print"/>
          <a:stretch>
            <a:fillRect/>
          </a:stretch>
        </p:blipFill>
        <p:spPr>
          <a:xfrm>
            <a:off x="3258468" y="2124447"/>
            <a:ext cx="1285875" cy="400050"/>
          </a:xfrm>
          <a:prstGeom prst="rect">
            <a:avLst/>
          </a:prstGeom>
        </p:spPr>
      </p:pic>
      <p:pic>
        <p:nvPicPr>
          <p:cNvPr id="28" name="그림 27" descr="SK Chem 로고.jpg"/>
          <p:cNvPicPr>
            <a:picLocks noChangeAspect="1"/>
          </p:cNvPicPr>
          <p:nvPr/>
        </p:nvPicPr>
        <p:blipFill>
          <a:blip r:embed="rId12" cstate="print"/>
          <a:stretch>
            <a:fillRect/>
          </a:stretch>
        </p:blipFill>
        <p:spPr>
          <a:xfrm>
            <a:off x="3258468" y="2700511"/>
            <a:ext cx="992681" cy="432048"/>
          </a:xfrm>
          <a:prstGeom prst="rect">
            <a:avLst/>
          </a:prstGeom>
        </p:spPr>
      </p:pic>
      <p:pic>
        <p:nvPicPr>
          <p:cNvPr id="74" name="그림 73" descr="LG로고.jpg"/>
          <p:cNvPicPr>
            <a:picLocks noChangeAspect="1"/>
          </p:cNvPicPr>
          <p:nvPr/>
        </p:nvPicPr>
        <p:blipFill>
          <a:blip r:embed="rId13" cstate="print"/>
          <a:stretch>
            <a:fillRect/>
          </a:stretch>
        </p:blipFill>
        <p:spPr>
          <a:xfrm>
            <a:off x="4698628" y="2124447"/>
            <a:ext cx="1419225" cy="352425"/>
          </a:xfrm>
          <a:prstGeom prst="rect">
            <a:avLst/>
          </a:prstGeom>
        </p:spPr>
      </p:pic>
      <p:pic>
        <p:nvPicPr>
          <p:cNvPr id="75" name="그림 74" descr="서진화학.jpg"/>
          <p:cNvPicPr>
            <a:picLocks noChangeAspect="1"/>
          </p:cNvPicPr>
          <p:nvPr/>
        </p:nvPicPr>
        <p:blipFill>
          <a:blip r:embed="rId14" cstate="print"/>
          <a:stretch>
            <a:fillRect/>
          </a:stretch>
        </p:blipFill>
        <p:spPr>
          <a:xfrm>
            <a:off x="5706740" y="3780631"/>
            <a:ext cx="1676400" cy="361950"/>
          </a:xfrm>
          <a:prstGeom prst="rect">
            <a:avLst/>
          </a:prstGeom>
        </p:spPr>
      </p:pic>
      <p:pic>
        <p:nvPicPr>
          <p:cNvPr id="76" name="그림 75" descr="노루케미컬 로고-.jpg"/>
          <p:cNvPicPr>
            <a:picLocks noChangeAspect="1"/>
          </p:cNvPicPr>
          <p:nvPr/>
        </p:nvPicPr>
        <p:blipFill>
          <a:blip r:embed="rId15" cstate="print"/>
          <a:stretch>
            <a:fillRect/>
          </a:stretch>
        </p:blipFill>
        <p:spPr>
          <a:xfrm>
            <a:off x="7866980" y="2772519"/>
            <a:ext cx="792088" cy="387618"/>
          </a:xfrm>
          <a:prstGeom prst="rect">
            <a:avLst/>
          </a:prstGeom>
        </p:spPr>
      </p:pic>
      <p:pic>
        <p:nvPicPr>
          <p:cNvPr id="78" name="그림 77" descr="애경화학.jpg"/>
          <p:cNvPicPr>
            <a:picLocks noChangeAspect="1"/>
          </p:cNvPicPr>
          <p:nvPr/>
        </p:nvPicPr>
        <p:blipFill>
          <a:blip r:embed="rId16" cstate="print"/>
          <a:stretch>
            <a:fillRect/>
          </a:stretch>
        </p:blipFill>
        <p:spPr>
          <a:xfrm>
            <a:off x="5994772" y="3348583"/>
            <a:ext cx="1914525" cy="352425"/>
          </a:xfrm>
          <a:prstGeom prst="rect">
            <a:avLst/>
          </a:prstGeom>
        </p:spPr>
      </p:pic>
      <p:pic>
        <p:nvPicPr>
          <p:cNvPr id="1029" name="Picture 5"/>
          <p:cNvPicPr>
            <a:picLocks noChangeAspect="1" noChangeArrowheads="1"/>
          </p:cNvPicPr>
          <p:nvPr/>
        </p:nvPicPr>
        <p:blipFill>
          <a:blip r:embed="rId17" cstate="print"/>
          <a:srcRect/>
          <a:stretch>
            <a:fillRect/>
          </a:stretch>
        </p:blipFill>
        <p:spPr bwMode="auto">
          <a:xfrm>
            <a:off x="3330476" y="3276575"/>
            <a:ext cx="1524000" cy="428625"/>
          </a:xfrm>
          <a:prstGeom prst="rect">
            <a:avLst/>
          </a:prstGeom>
          <a:noFill/>
          <a:ln w="9525">
            <a:noFill/>
            <a:miter lim="800000"/>
            <a:headEnd/>
            <a:tailEnd/>
          </a:ln>
        </p:spPr>
      </p:pic>
      <p:pic>
        <p:nvPicPr>
          <p:cNvPr id="1030" name="Picture 6"/>
          <p:cNvPicPr>
            <a:picLocks noChangeAspect="1" noChangeArrowheads="1"/>
          </p:cNvPicPr>
          <p:nvPr/>
        </p:nvPicPr>
        <p:blipFill>
          <a:blip r:embed="rId18" cstate="print"/>
          <a:srcRect/>
          <a:stretch>
            <a:fillRect/>
          </a:stretch>
        </p:blipFill>
        <p:spPr bwMode="auto">
          <a:xfrm>
            <a:off x="5490716" y="2772519"/>
            <a:ext cx="919845" cy="288032"/>
          </a:xfrm>
          <a:prstGeom prst="rect">
            <a:avLst/>
          </a:prstGeom>
          <a:noFill/>
          <a:ln w="9525">
            <a:noFill/>
            <a:miter lim="800000"/>
            <a:headEnd/>
            <a:tailEnd/>
          </a:ln>
        </p:spPr>
      </p:pic>
      <p:pic>
        <p:nvPicPr>
          <p:cNvPr id="1031" name="Picture 7"/>
          <p:cNvPicPr>
            <a:picLocks noChangeAspect="1" noChangeArrowheads="1"/>
          </p:cNvPicPr>
          <p:nvPr/>
        </p:nvPicPr>
        <p:blipFill>
          <a:blip r:embed="rId19" cstate="print"/>
          <a:srcRect/>
          <a:stretch>
            <a:fillRect/>
          </a:stretch>
        </p:blipFill>
        <p:spPr bwMode="auto">
          <a:xfrm>
            <a:off x="9379148" y="3852639"/>
            <a:ext cx="800100" cy="276225"/>
          </a:xfrm>
          <a:prstGeom prst="rect">
            <a:avLst/>
          </a:prstGeom>
          <a:noFill/>
          <a:ln w="9525">
            <a:noFill/>
            <a:miter lim="800000"/>
            <a:headEnd/>
            <a:tailEnd/>
          </a:ln>
        </p:spPr>
      </p:pic>
      <p:pic>
        <p:nvPicPr>
          <p:cNvPr id="1032" name="Picture 8"/>
          <p:cNvPicPr>
            <a:picLocks noChangeAspect="1" noChangeArrowheads="1"/>
          </p:cNvPicPr>
          <p:nvPr/>
        </p:nvPicPr>
        <p:blipFill>
          <a:blip r:embed="rId20" cstate="print"/>
          <a:srcRect/>
          <a:stretch>
            <a:fillRect/>
          </a:stretch>
        </p:blipFill>
        <p:spPr bwMode="auto">
          <a:xfrm>
            <a:off x="4986660" y="3348583"/>
            <a:ext cx="802069" cy="360040"/>
          </a:xfrm>
          <a:prstGeom prst="rect">
            <a:avLst/>
          </a:prstGeom>
          <a:noFill/>
          <a:ln w="9525">
            <a:noFill/>
            <a:miter lim="800000"/>
            <a:headEnd/>
            <a:tailEnd/>
          </a:ln>
        </p:spPr>
      </p:pic>
      <p:pic>
        <p:nvPicPr>
          <p:cNvPr id="1033" name="Picture 9"/>
          <p:cNvPicPr>
            <a:picLocks noChangeAspect="1" noChangeArrowheads="1"/>
          </p:cNvPicPr>
          <p:nvPr/>
        </p:nvPicPr>
        <p:blipFill>
          <a:blip r:embed="rId21" cstate="print"/>
          <a:srcRect/>
          <a:stretch>
            <a:fillRect/>
          </a:stretch>
        </p:blipFill>
        <p:spPr bwMode="auto">
          <a:xfrm>
            <a:off x="4266580" y="3852639"/>
            <a:ext cx="1162050" cy="314325"/>
          </a:xfrm>
          <a:prstGeom prst="rect">
            <a:avLst/>
          </a:prstGeom>
          <a:noFill/>
          <a:ln w="9525">
            <a:noFill/>
            <a:miter lim="800000"/>
            <a:headEnd/>
            <a:tailEnd/>
          </a:ln>
        </p:spPr>
      </p:pic>
      <p:pic>
        <p:nvPicPr>
          <p:cNvPr id="1034" name="Picture 10"/>
          <p:cNvPicPr>
            <a:picLocks noChangeAspect="1" noChangeArrowheads="1"/>
          </p:cNvPicPr>
          <p:nvPr/>
        </p:nvPicPr>
        <p:blipFill>
          <a:blip r:embed="rId22" cstate="print"/>
          <a:srcRect/>
          <a:stretch>
            <a:fillRect/>
          </a:stretch>
        </p:blipFill>
        <p:spPr bwMode="auto">
          <a:xfrm>
            <a:off x="7434932" y="3780631"/>
            <a:ext cx="1317746" cy="360040"/>
          </a:xfrm>
          <a:prstGeom prst="rect">
            <a:avLst/>
          </a:prstGeom>
          <a:noFill/>
          <a:ln w="9525">
            <a:noFill/>
            <a:miter lim="800000"/>
            <a:headEnd/>
            <a:tailEnd/>
          </a:ln>
        </p:spPr>
      </p:pic>
      <p:pic>
        <p:nvPicPr>
          <p:cNvPr id="1037" name="Picture 13"/>
          <p:cNvPicPr>
            <a:picLocks noChangeAspect="1" noChangeArrowheads="1"/>
          </p:cNvPicPr>
          <p:nvPr/>
        </p:nvPicPr>
        <p:blipFill>
          <a:blip r:embed="rId23" cstate="print"/>
          <a:srcRect/>
          <a:stretch>
            <a:fillRect/>
          </a:stretch>
        </p:blipFill>
        <p:spPr bwMode="auto">
          <a:xfrm>
            <a:off x="4482604" y="6084887"/>
            <a:ext cx="720080" cy="262986"/>
          </a:xfrm>
          <a:prstGeom prst="rect">
            <a:avLst/>
          </a:prstGeom>
          <a:noFill/>
          <a:ln w="9525">
            <a:noFill/>
            <a:miter lim="800000"/>
            <a:headEnd/>
            <a:tailEnd/>
          </a:ln>
        </p:spPr>
      </p:pic>
      <p:pic>
        <p:nvPicPr>
          <p:cNvPr id="1038" name="Picture 14"/>
          <p:cNvPicPr>
            <a:picLocks noChangeAspect="1" noChangeArrowheads="1"/>
          </p:cNvPicPr>
          <p:nvPr/>
        </p:nvPicPr>
        <p:blipFill>
          <a:blip r:embed="rId24" cstate="print"/>
          <a:srcRect/>
          <a:stretch>
            <a:fillRect/>
          </a:stretch>
        </p:blipFill>
        <p:spPr bwMode="auto">
          <a:xfrm>
            <a:off x="7794972" y="4860751"/>
            <a:ext cx="792088" cy="458577"/>
          </a:xfrm>
          <a:prstGeom prst="rect">
            <a:avLst/>
          </a:prstGeom>
          <a:noFill/>
          <a:ln w="9525">
            <a:noFill/>
            <a:miter lim="800000"/>
            <a:headEnd/>
            <a:tailEnd/>
          </a:ln>
        </p:spPr>
      </p:pic>
      <p:pic>
        <p:nvPicPr>
          <p:cNvPr id="1039" name="Picture 15"/>
          <p:cNvPicPr>
            <a:picLocks noChangeAspect="1" noChangeArrowheads="1"/>
          </p:cNvPicPr>
          <p:nvPr/>
        </p:nvPicPr>
        <p:blipFill>
          <a:blip r:embed="rId25" cstate="print"/>
          <a:srcRect/>
          <a:stretch>
            <a:fillRect/>
          </a:stretch>
        </p:blipFill>
        <p:spPr bwMode="auto">
          <a:xfrm>
            <a:off x="3258468" y="6588943"/>
            <a:ext cx="432047" cy="509957"/>
          </a:xfrm>
          <a:prstGeom prst="rect">
            <a:avLst/>
          </a:prstGeom>
          <a:noFill/>
          <a:ln w="9525">
            <a:noFill/>
            <a:miter lim="800000"/>
            <a:headEnd/>
            <a:tailEnd/>
          </a:ln>
        </p:spPr>
      </p:pic>
      <p:pic>
        <p:nvPicPr>
          <p:cNvPr id="1040" name="Picture 16"/>
          <p:cNvPicPr>
            <a:picLocks noChangeAspect="1" noChangeArrowheads="1"/>
          </p:cNvPicPr>
          <p:nvPr/>
        </p:nvPicPr>
        <p:blipFill>
          <a:blip r:embed="rId26" cstate="print"/>
          <a:srcRect/>
          <a:stretch>
            <a:fillRect/>
          </a:stretch>
        </p:blipFill>
        <p:spPr bwMode="auto">
          <a:xfrm>
            <a:off x="4914652" y="5508823"/>
            <a:ext cx="1176131" cy="288032"/>
          </a:xfrm>
          <a:prstGeom prst="rect">
            <a:avLst/>
          </a:prstGeom>
          <a:noFill/>
          <a:ln w="9525">
            <a:noFill/>
            <a:miter lim="800000"/>
            <a:headEnd/>
            <a:tailEnd/>
          </a:ln>
        </p:spPr>
      </p:pic>
      <p:pic>
        <p:nvPicPr>
          <p:cNvPr id="1041" name="Picture 17"/>
          <p:cNvPicPr>
            <a:picLocks noChangeAspect="1" noChangeArrowheads="1"/>
          </p:cNvPicPr>
          <p:nvPr/>
        </p:nvPicPr>
        <p:blipFill>
          <a:blip r:embed="rId27" cstate="print"/>
          <a:srcRect/>
          <a:stretch>
            <a:fillRect/>
          </a:stretch>
        </p:blipFill>
        <p:spPr bwMode="auto">
          <a:xfrm>
            <a:off x="5346700" y="5940871"/>
            <a:ext cx="576064" cy="529979"/>
          </a:xfrm>
          <a:prstGeom prst="rect">
            <a:avLst/>
          </a:prstGeom>
          <a:noFill/>
          <a:ln w="9525">
            <a:noFill/>
            <a:miter lim="800000"/>
            <a:headEnd/>
            <a:tailEnd/>
          </a:ln>
        </p:spPr>
      </p:pic>
      <p:pic>
        <p:nvPicPr>
          <p:cNvPr id="2049" name="Picture 1"/>
          <p:cNvPicPr>
            <a:picLocks noChangeAspect="1" noChangeArrowheads="1"/>
          </p:cNvPicPr>
          <p:nvPr/>
        </p:nvPicPr>
        <p:blipFill>
          <a:blip r:embed="rId28" cstate="print"/>
          <a:srcRect/>
          <a:stretch>
            <a:fillRect/>
          </a:stretch>
        </p:blipFill>
        <p:spPr bwMode="auto">
          <a:xfrm>
            <a:off x="3258468" y="3852639"/>
            <a:ext cx="720079" cy="314517"/>
          </a:xfrm>
          <a:prstGeom prst="rect">
            <a:avLst/>
          </a:prstGeom>
          <a:noFill/>
          <a:ln w="9525">
            <a:noFill/>
            <a:miter lim="800000"/>
            <a:headEnd/>
            <a:tailEnd/>
          </a:ln>
        </p:spPr>
      </p:pic>
      <p:pic>
        <p:nvPicPr>
          <p:cNvPr id="2050" name="Picture 2"/>
          <p:cNvPicPr>
            <a:picLocks noChangeAspect="1" noChangeArrowheads="1"/>
          </p:cNvPicPr>
          <p:nvPr/>
        </p:nvPicPr>
        <p:blipFill>
          <a:blip r:embed="rId29" cstate="print"/>
          <a:srcRect/>
          <a:stretch>
            <a:fillRect/>
          </a:stretch>
        </p:blipFill>
        <p:spPr bwMode="auto">
          <a:xfrm>
            <a:off x="3906540" y="6660951"/>
            <a:ext cx="871297" cy="216024"/>
          </a:xfrm>
          <a:prstGeom prst="rect">
            <a:avLst/>
          </a:prstGeom>
          <a:noFill/>
          <a:ln w="9525">
            <a:noFill/>
            <a:miter lim="800000"/>
            <a:headEnd/>
            <a:tailEnd/>
          </a:ln>
        </p:spPr>
      </p:pic>
      <p:pic>
        <p:nvPicPr>
          <p:cNvPr id="2051" name="Picture 3"/>
          <p:cNvPicPr>
            <a:picLocks noChangeAspect="1" noChangeArrowheads="1"/>
          </p:cNvPicPr>
          <p:nvPr/>
        </p:nvPicPr>
        <p:blipFill>
          <a:blip r:embed="rId30" cstate="print"/>
          <a:srcRect/>
          <a:stretch>
            <a:fillRect/>
          </a:stretch>
        </p:blipFill>
        <p:spPr bwMode="auto">
          <a:xfrm>
            <a:off x="5058668" y="6660951"/>
            <a:ext cx="1753610" cy="288032"/>
          </a:xfrm>
          <a:prstGeom prst="rect">
            <a:avLst/>
          </a:prstGeom>
          <a:noFill/>
          <a:ln w="9525">
            <a:noFill/>
            <a:miter lim="800000"/>
            <a:headEnd/>
            <a:tailEnd/>
          </a:ln>
        </p:spPr>
      </p:pic>
      <p:pic>
        <p:nvPicPr>
          <p:cNvPr id="5" name="Picture 2"/>
          <p:cNvPicPr>
            <a:picLocks noChangeAspect="1" noChangeArrowheads="1"/>
          </p:cNvPicPr>
          <p:nvPr/>
        </p:nvPicPr>
        <p:blipFill>
          <a:blip r:embed="rId31" cstate="print"/>
          <a:srcRect/>
          <a:stretch>
            <a:fillRect/>
          </a:stretch>
        </p:blipFill>
        <p:spPr bwMode="auto">
          <a:xfrm>
            <a:off x="6210796" y="2124447"/>
            <a:ext cx="1943100" cy="314325"/>
          </a:xfrm>
          <a:prstGeom prst="rect">
            <a:avLst/>
          </a:prstGeom>
          <a:noFill/>
          <a:ln w="9525">
            <a:noFill/>
            <a:miter lim="800000"/>
            <a:headEnd/>
            <a:tailEnd/>
          </a:ln>
        </p:spPr>
      </p:pic>
      <p:pic>
        <p:nvPicPr>
          <p:cNvPr id="6" name="Picture 3"/>
          <p:cNvPicPr>
            <a:picLocks noChangeAspect="1" noChangeArrowheads="1"/>
          </p:cNvPicPr>
          <p:nvPr/>
        </p:nvPicPr>
        <p:blipFill>
          <a:blip r:embed="rId32" cstate="print"/>
          <a:srcRect/>
          <a:stretch>
            <a:fillRect/>
          </a:stretch>
        </p:blipFill>
        <p:spPr bwMode="auto">
          <a:xfrm>
            <a:off x="8875092" y="2772519"/>
            <a:ext cx="1440160" cy="360040"/>
          </a:xfrm>
          <a:prstGeom prst="rect">
            <a:avLst/>
          </a:prstGeom>
          <a:noFill/>
          <a:ln w="9525">
            <a:noFill/>
            <a:miter lim="800000"/>
            <a:headEnd/>
            <a:tailEnd/>
          </a:ln>
        </p:spPr>
      </p:pic>
      <p:pic>
        <p:nvPicPr>
          <p:cNvPr id="7" name="Picture 4"/>
          <p:cNvPicPr>
            <a:picLocks noChangeAspect="1" noChangeArrowheads="1"/>
          </p:cNvPicPr>
          <p:nvPr/>
        </p:nvPicPr>
        <p:blipFill>
          <a:blip r:embed="rId33" cstate="print"/>
          <a:srcRect/>
          <a:stretch>
            <a:fillRect/>
          </a:stretch>
        </p:blipFill>
        <p:spPr bwMode="auto">
          <a:xfrm>
            <a:off x="3186460" y="5508823"/>
            <a:ext cx="1584176" cy="224308"/>
          </a:xfrm>
          <a:prstGeom prst="rect">
            <a:avLst/>
          </a:prstGeom>
          <a:noFill/>
          <a:ln w="9525">
            <a:noFill/>
            <a:miter lim="800000"/>
            <a:headEnd/>
            <a:tailEnd/>
          </a:ln>
        </p:spPr>
      </p:pic>
      <p:cxnSp>
        <p:nvCxnSpPr>
          <p:cNvPr id="69" name="직선 연결선 68"/>
          <p:cNvCxnSpPr/>
          <p:nvPr/>
        </p:nvCxnSpPr>
        <p:spPr>
          <a:xfrm>
            <a:off x="162124" y="612279"/>
            <a:ext cx="8568952"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0" name="Picture 2" descr="C:\Users\장민철\Desktop\my docu\MC Jang Documents\Jang 's Buisness\I.O. Trading Inc\회사소개\IO Trading Inc. Logo 1.jpg"/>
          <p:cNvPicPr>
            <a:picLocks noChangeAspect="1" noChangeArrowheads="1"/>
          </p:cNvPicPr>
          <p:nvPr/>
        </p:nvPicPr>
        <p:blipFill>
          <a:blip r:embed="rId34" cstate="print"/>
          <a:srcRect/>
          <a:stretch>
            <a:fillRect/>
          </a:stretch>
        </p:blipFill>
        <p:spPr bwMode="auto">
          <a:xfrm>
            <a:off x="8528443" y="418488"/>
            <a:ext cx="1823191" cy="405153"/>
          </a:xfrm>
          <a:prstGeom prst="rect">
            <a:avLst/>
          </a:prstGeom>
          <a:noFill/>
        </p:spPr>
      </p:pic>
      <p:pic>
        <p:nvPicPr>
          <p:cNvPr id="2052" name="Picture 4" descr="3M">
            <a:hlinkClick r:id="rId35"/>
          </p:cNvPr>
          <p:cNvPicPr>
            <a:picLocks noChangeAspect="1" noChangeArrowheads="1"/>
          </p:cNvPicPr>
          <p:nvPr/>
        </p:nvPicPr>
        <p:blipFill>
          <a:blip r:embed="rId36" cstate="print"/>
          <a:srcRect/>
          <a:stretch>
            <a:fillRect/>
          </a:stretch>
        </p:blipFill>
        <p:spPr bwMode="auto">
          <a:xfrm>
            <a:off x="6570836" y="2844527"/>
            <a:ext cx="432048" cy="230922"/>
          </a:xfrm>
          <a:prstGeom prst="rect">
            <a:avLst/>
          </a:prstGeom>
          <a:noFill/>
        </p:spPr>
      </p:pic>
      <p:pic>
        <p:nvPicPr>
          <p:cNvPr id="9" name="Picture 2" descr="C:\Users\user\Desktop\logo.gif"/>
          <p:cNvPicPr>
            <a:picLocks noChangeAspect="1" noChangeArrowheads="1"/>
          </p:cNvPicPr>
          <p:nvPr/>
        </p:nvPicPr>
        <p:blipFill>
          <a:blip r:embed="rId37" cstate="print"/>
          <a:srcRect/>
          <a:stretch>
            <a:fillRect/>
          </a:stretch>
        </p:blipFill>
        <p:spPr bwMode="auto">
          <a:xfrm>
            <a:off x="8371036" y="2124447"/>
            <a:ext cx="1400175" cy="171450"/>
          </a:xfrm>
          <a:prstGeom prst="rect">
            <a:avLst/>
          </a:prstGeom>
          <a:noFill/>
        </p:spPr>
      </p:pic>
      <p:pic>
        <p:nvPicPr>
          <p:cNvPr id="12" name="Picture 3" descr="C:\Users\user\Desktop\sitelogo01.gif"/>
          <p:cNvPicPr>
            <a:picLocks noChangeAspect="1" noChangeArrowheads="1"/>
          </p:cNvPicPr>
          <p:nvPr/>
        </p:nvPicPr>
        <p:blipFill>
          <a:blip r:embed="rId38" cstate="print"/>
          <a:srcRect/>
          <a:stretch>
            <a:fillRect/>
          </a:stretch>
        </p:blipFill>
        <p:spPr bwMode="auto">
          <a:xfrm>
            <a:off x="3114452" y="4932759"/>
            <a:ext cx="1728186" cy="288031"/>
          </a:xfrm>
          <a:prstGeom prst="rect">
            <a:avLst/>
          </a:prstGeom>
          <a:noFill/>
        </p:spPr>
      </p:pic>
      <p:pic>
        <p:nvPicPr>
          <p:cNvPr id="15" name="Picture 4"/>
          <p:cNvPicPr>
            <a:picLocks noChangeAspect="1" noChangeArrowheads="1"/>
          </p:cNvPicPr>
          <p:nvPr/>
        </p:nvPicPr>
        <p:blipFill>
          <a:blip r:embed="rId39" cstate="print"/>
          <a:srcRect/>
          <a:stretch>
            <a:fillRect/>
          </a:stretch>
        </p:blipFill>
        <p:spPr bwMode="auto">
          <a:xfrm>
            <a:off x="4410596" y="2772519"/>
            <a:ext cx="936104" cy="300647"/>
          </a:xfrm>
          <a:prstGeom prst="rect">
            <a:avLst/>
          </a:prstGeom>
          <a:noFill/>
          <a:ln w="9525">
            <a:noFill/>
            <a:miter lim="800000"/>
            <a:headEnd/>
            <a:tailEnd/>
          </a:ln>
        </p:spPr>
      </p:pic>
      <p:pic>
        <p:nvPicPr>
          <p:cNvPr id="16" name="Picture 5" descr="C:\Users\user\Desktop\logo2.png"/>
          <p:cNvPicPr>
            <a:picLocks noChangeAspect="1" noChangeArrowheads="1"/>
          </p:cNvPicPr>
          <p:nvPr/>
        </p:nvPicPr>
        <p:blipFill>
          <a:blip r:embed="rId40" cstate="print"/>
          <a:srcRect/>
          <a:stretch>
            <a:fillRect/>
          </a:stretch>
        </p:blipFill>
        <p:spPr bwMode="auto">
          <a:xfrm>
            <a:off x="7794972" y="5436815"/>
            <a:ext cx="864096" cy="454016"/>
          </a:xfrm>
          <a:prstGeom prst="rect">
            <a:avLst/>
          </a:prstGeom>
          <a:noFill/>
        </p:spPr>
      </p:pic>
      <p:pic>
        <p:nvPicPr>
          <p:cNvPr id="21" name="Picture 6" descr="K:\1. Sarah\Sunny FC\광고\화학저널광고\SunnyFC_회사로고.png"/>
          <p:cNvPicPr>
            <a:picLocks noChangeAspect="1" noChangeArrowheads="1"/>
          </p:cNvPicPr>
          <p:nvPr/>
        </p:nvPicPr>
        <p:blipFill>
          <a:blip r:embed="rId41" cstate="print"/>
          <a:srcRect/>
          <a:stretch>
            <a:fillRect/>
          </a:stretch>
        </p:blipFill>
        <p:spPr bwMode="auto">
          <a:xfrm>
            <a:off x="8803084" y="5508823"/>
            <a:ext cx="1410136" cy="30999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가을">
  <a:themeElements>
    <a:clrScheme name="가을">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가을">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가을">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13210</TotalTime>
  <Words>659</Words>
  <Application>Microsoft Office PowerPoint</Application>
  <PresentationFormat>사용자 지정</PresentationFormat>
  <Paragraphs>105</Paragraphs>
  <Slides>6</Slides>
  <Notes>2</Notes>
  <HiddenSlides>0</HiddenSlides>
  <MMClips>0</MMClips>
  <ScaleCrop>false</ScaleCrop>
  <HeadingPairs>
    <vt:vector size="6" baseType="variant">
      <vt:variant>
        <vt:lpstr>사용한 글꼴</vt:lpstr>
      </vt:variant>
      <vt:variant>
        <vt:i4>10</vt:i4>
      </vt:variant>
      <vt:variant>
        <vt:lpstr>테마</vt:lpstr>
      </vt:variant>
      <vt:variant>
        <vt:i4>2</vt:i4>
      </vt:variant>
      <vt:variant>
        <vt:lpstr>슬라이드 제목</vt:lpstr>
      </vt:variant>
      <vt:variant>
        <vt:i4>6</vt:i4>
      </vt:variant>
    </vt:vector>
  </HeadingPairs>
  <TitlesOfParts>
    <vt:vector size="18" baseType="lpstr">
      <vt:lpstr>Arial</vt:lpstr>
      <vt:lpstr>Wingdings</vt:lpstr>
      <vt:lpstr>HY얕은샘물M</vt:lpstr>
      <vt:lpstr>Wingdings 2</vt:lpstr>
      <vt:lpstr>Verdana</vt:lpstr>
      <vt:lpstr>나눔고딕</vt:lpstr>
      <vt:lpstr>나눔고딕 ExtraBold</vt:lpstr>
      <vt:lpstr>굴림</vt:lpstr>
      <vt:lpstr>맑은 고딕</vt:lpstr>
      <vt:lpstr>Tw Cen MT</vt:lpstr>
      <vt:lpstr>가을</vt:lpstr>
      <vt:lpstr>디자인 사용자 지정</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LG</dc:creator>
  <cp:lastModifiedBy>장민철</cp:lastModifiedBy>
  <cp:revision>1400</cp:revision>
  <dcterms:created xsi:type="dcterms:W3CDTF">2010-12-21T12:28:52Z</dcterms:created>
  <dcterms:modified xsi:type="dcterms:W3CDTF">2015-03-20T01:24:10Z</dcterms:modified>
</cp:coreProperties>
</file>